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332" r:id="rId2"/>
    <p:sldId id="320" r:id="rId3"/>
    <p:sldId id="333" r:id="rId4"/>
    <p:sldId id="335" r:id="rId5"/>
    <p:sldId id="339" r:id="rId6"/>
    <p:sldId id="334" r:id="rId7"/>
    <p:sldId id="258" r:id="rId8"/>
    <p:sldId id="338" r:id="rId9"/>
    <p:sldId id="328" r:id="rId10"/>
    <p:sldId id="322" r:id="rId11"/>
    <p:sldId id="404" r:id="rId12"/>
    <p:sldId id="327" r:id="rId13"/>
    <p:sldId id="407" r:id="rId14"/>
    <p:sldId id="330" r:id="rId15"/>
    <p:sldId id="405" r:id="rId16"/>
    <p:sldId id="406" r:id="rId17"/>
    <p:sldId id="267" r:id="rId18"/>
    <p:sldId id="343" r:id="rId19"/>
    <p:sldId id="341" r:id="rId20"/>
    <p:sldId id="362" r:id="rId21"/>
    <p:sldId id="358" r:id="rId22"/>
    <p:sldId id="360" r:id="rId23"/>
    <p:sldId id="403" r:id="rId24"/>
    <p:sldId id="409" r:id="rId25"/>
    <p:sldId id="410" r:id="rId26"/>
    <p:sldId id="412" r:id="rId27"/>
    <p:sldId id="41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266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42378-C0A2-43D1-ACC6-6AF4FBFDD42F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9000ED-B8B5-4BE8-A13C-A56DD3E6D37E}">
      <dgm:prSet/>
      <dgm:spPr/>
      <dgm:t>
        <a:bodyPr/>
        <a:lstStyle/>
        <a:p>
          <a:r>
            <a:rPr lang="en-US" b="0" i="0" dirty="0"/>
            <a:t>Collaborative approach working with the people that the research affects</a:t>
          </a:r>
          <a:endParaRPr lang="en-US" dirty="0"/>
        </a:p>
      </dgm:t>
    </dgm:pt>
    <dgm:pt modelId="{22284244-CE4E-4427-8751-468F661ABA41}" type="parTrans" cxnId="{C296B6AA-246B-4490-AB0A-83441A6A37FA}">
      <dgm:prSet/>
      <dgm:spPr/>
      <dgm:t>
        <a:bodyPr/>
        <a:lstStyle/>
        <a:p>
          <a:endParaRPr lang="en-US"/>
        </a:p>
      </dgm:t>
    </dgm:pt>
    <dgm:pt modelId="{9CBD5A04-47CF-4797-ADDB-6FFB58B994C6}" type="sibTrans" cxnId="{C296B6AA-246B-4490-AB0A-83441A6A37FA}">
      <dgm:prSet/>
      <dgm:spPr/>
      <dgm:t>
        <a:bodyPr/>
        <a:lstStyle/>
        <a:p>
          <a:endParaRPr lang="en-US"/>
        </a:p>
      </dgm:t>
    </dgm:pt>
    <dgm:pt modelId="{014E63EE-150A-44D8-86DE-5823F25DC710}">
      <dgm:prSet/>
      <dgm:spPr/>
      <dgm:t>
        <a:bodyPr/>
        <a:lstStyle/>
        <a:p>
          <a:r>
            <a:rPr lang="en-US" b="0" i="0"/>
            <a:t>In health &amp; social care research, we call this public and patient involvement (PPI)</a:t>
          </a:r>
          <a:endParaRPr lang="en-US"/>
        </a:p>
      </dgm:t>
    </dgm:pt>
    <dgm:pt modelId="{C26A34BB-EA3D-4325-AADA-8F6A2E8C6CE8}" type="parTrans" cxnId="{9C25FB99-ED8C-48DA-AA9D-B60662779476}">
      <dgm:prSet/>
      <dgm:spPr/>
      <dgm:t>
        <a:bodyPr/>
        <a:lstStyle/>
        <a:p>
          <a:endParaRPr lang="en-US"/>
        </a:p>
      </dgm:t>
    </dgm:pt>
    <dgm:pt modelId="{91EDA5C3-C731-40BE-8484-5E7B0D0239CC}" type="sibTrans" cxnId="{9C25FB99-ED8C-48DA-AA9D-B60662779476}">
      <dgm:prSet/>
      <dgm:spPr/>
      <dgm:t>
        <a:bodyPr/>
        <a:lstStyle/>
        <a:p>
          <a:endParaRPr lang="en-US"/>
        </a:p>
      </dgm:t>
    </dgm:pt>
    <dgm:pt modelId="{E47DCC98-3B00-4594-8979-FF1121C50252}" type="pres">
      <dgm:prSet presAssocID="{06B42378-C0A2-43D1-ACC6-6AF4FBFDD42F}" presName="diagram" presStyleCnt="0">
        <dgm:presLayoutVars>
          <dgm:dir/>
          <dgm:resizeHandles/>
        </dgm:presLayoutVars>
      </dgm:prSet>
      <dgm:spPr/>
    </dgm:pt>
    <dgm:pt modelId="{8D8809C1-C251-40F9-AC5F-6FCFF7EA33DB}" type="pres">
      <dgm:prSet presAssocID="{E19000ED-B8B5-4BE8-A13C-A56DD3E6D37E}" presName="firstNode" presStyleLbl="node1" presStyleIdx="0" presStyleCnt="2">
        <dgm:presLayoutVars>
          <dgm:bulletEnabled val="1"/>
        </dgm:presLayoutVars>
      </dgm:prSet>
      <dgm:spPr/>
    </dgm:pt>
    <dgm:pt modelId="{A5857DE4-0C2A-4231-9628-A39541361EEC}" type="pres">
      <dgm:prSet presAssocID="{9CBD5A04-47CF-4797-ADDB-6FFB58B994C6}" presName="sibTrans" presStyleLbl="sibTrans2D1" presStyleIdx="0" presStyleCnt="1"/>
      <dgm:spPr/>
    </dgm:pt>
    <dgm:pt modelId="{3964FC86-C2DF-4BA3-B348-A23E517327A4}" type="pres">
      <dgm:prSet presAssocID="{014E63EE-150A-44D8-86DE-5823F25DC710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E3663413-BDC3-42A4-9135-59C57CD69A25}" type="presOf" srcId="{9CBD5A04-47CF-4797-ADDB-6FFB58B994C6}" destId="{A5857DE4-0C2A-4231-9628-A39541361EEC}" srcOrd="0" destOrd="0" presId="urn:microsoft.com/office/officeart/2005/8/layout/bProcess2"/>
    <dgm:cxn modelId="{5B214543-880B-4E68-86F9-E146CBDF3BCC}" type="presOf" srcId="{014E63EE-150A-44D8-86DE-5823F25DC710}" destId="{3964FC86-C2DF-4BA3-B348-A23E517327A4}" srcOrd="0" destOrd="0" presId="urn:microsoft.com/office/officeart/2005/8/layout/bProcess2"/>
    <dgm:cxn modelId="{9C25FB99-ED8C-48DA-AA9D-B60662779476}" srcId="{06B42378-C0A2-43D1-ACC6-6AF4FBFDD42F}" destId="{014E63EE-150A-44D8-86DE-5823F25DC710}" srcOrd="1" destOrd="0" parTransId="{C26A34BB-EA3D-4325-AADA-8F6A2E8C6CE8}" sibTransId="{91EDA5C3-C731-40BE-8484-5E7B0D0239CC}"/>
    <dgm:cxn modelId="{C296B6AA-246B-4490-AB0A-83441A6A37FA}" srcId="{06B42378-C0A2-43D1-ACC6-6AF4FBFDD42F}" destId="{E19000ED-B8B5-4BE8-A13C-A56DD3E6D37E}" srcOrd="0" destOrd="0" parTransId="{22284244-CE4E-4427-8751-468F661ABA41}" sibTransId="{9CBD5A04-47CF-4797-ADDB-6FFB58B994C6}"/>
    <dgm:cxn modelId="{50A223B9-04EB-4625-9897-C63D9E0D945B}" type="presOf" srcId="{06B42378-C0A2-43D1-ACC6-6AF4FBFDD42F}" destId="{E47DCC98-3B00-4594-8979-FF1121C50252}" srcOrd="0" destOrd="0" presId="urn:microsoft.com/office/officeart/2005/8/layout/bProcess2"/>
    <dgm:cxn modelId="{7C2846C2-4757-4BF5-9B8B-BC69471033BC}" type="presOf" srcId="{E19000ED-B8B5-4BE8-A13C-A56DD3E6D37E}" destId="{8D8809C1-C251-40F9-AC5F-6FCFF7EA33DB}" srcOrd="0" destOrd="0" presId="urn:microsoft.com/office/officeart/2005/8/layout/bProcess2"/>
    <dgm:cxn modelId="{0624A68F-4B81-4851-BA48-4036E71CE7B3}" type="presParOf" srcId="{E47DCC98-3B00-4594-8979-FF1121C50252}" destId="{8D8809C1-C251-40F9-AC5F-6FCFF7EA33DB}" srcOrd="0" destOrd="0" presId="urn:microsoft.com/office/officeart/2005/8/layout/bProcess2"/>
    <dgm:cxn modelId="{4BFBDB04-B8CE-4EA4-8E1C-FC7EFBF2E619}" type="presParOf" srcId="{E47DCC98-3B00-4594-8979-FF1121C50252}" destId="{A5857DE4-0C2A-4231-9628-A39541361EEC}" srcOrd="1" destOrd="0" presId="urn:microsoft.com/office/officeart/2005/8/layout/bProcess2"/>
    <dgm:cxn modelId="{047E86A0-3B08-411F-AF0C-3F0497CBEA28}" type="presParOf" srcId="{E47DCC98-3B00-4594-8979-FF1121C50252}" destId="{3964FC86-C2DF-4BA3-B348-A23E517327A4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F335A-3F57-44DF-BD2B-12ED2ED951D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6423D7-19EA-47C6-B4A4-106F85D1D7F0}">
      <dgm:prSet/>
      <dgm:spPr/>
      <dgm:t>
        <a:bodyPr/>
        <a:lstStyle/>
        <a:p>
          <a:r>
            <a:rPr lang="en-US" b="0" i="0" dirty="0"/>
            <a:t>PPI </a:t>
          </a:r>
          <a:r>
            <a:rPr lang="en-US" b="1" i="0" dirty="0"/>
            <a:t>acknowledges and values </a:t>
          </a:r>
          <a:r>
            <a:rPr lang="en-US" b="0" i="0" dirty="0"/>
            <a:t>the learning, expertise and insight that comes from living with a particular health condition or impairment </a:t>
          </a:r>
          <a:endParaRPr lang="en-US" dirty="0"/>
        </a:p>
      </dgm:t>
    </dgm:pt>
    <dgm:pt modelId="{643BD289-4B82-4113-9054-0DB35E8F7C91}" type="parTrans" cxnId="{FD6E951A-BED4-4CA0-949D-ABB35F30101C}">
      <dgm:prSet/>
      <dgm:spPr/>
      <dgm:t>
        <a:bodyPr/>
        <a:lstStyle/>
        <a:p>
          <a:endParaRPr lang="en-US"/>
        </a:p>
      </dgm:t>
    </dgm:pt>
    <dgm:pt modelId="{B8846A66-64DA-4E18-A83F-10EDD517DAA6}" type="sibTrans" cxnId="{FD6E951A-BED4-4CA0-949D-ABB35F30101C}">
      <dgm:prSet/>
      <dgm:spPr/>
      <dgm:t>
        <a:bodyPr/>
        <a:lstStyle/>
        <a:p>
          <a:endParaRPr lang="en-US"/>
        </a:p>
      </dgm:t>
    </dgm:pt>
    <dgm:pt modelId="{6E10C74D-4754-455B-8205-2919CF5194CB}">
      <dgm:prSet/>
      <dgm:spPr/>
      <dgm:t>
        <a:bodyPr/>
        <a:lstStyle/>
        <a:p>
          <a:r>
            <a:rPr lang="en-US" b="0" i="0" dirty="0"/>
            <a:t>PPI is </a:t>
          </a:r>
          <a:r>
            <a:rPr lang="en-US" b="1" i="0" u="sng" dirty="0"/>
            <a:t>designed to foster collaboration</a:t>
          </a:r>
          <a:r>
            <a:rPr lang="en-US" b="0" i="0" dirty="0"/>
            <a:t> between people with lived experiences, researchers, and research institutions </a:t>
          </a:r>
          <a:endParaRPr lang="en-US" dirty="0"/>
        </a:p>
      </dgm:t>
    </dgm:pt>
    <dgm:pt modelId="{A7154417-93A3-44B8-8368-ABF1949A8B37}" type="parTrans" cxnId="{DAF135EB-C9A6-45D3-A31F-E54FD6E25A7B}">
      <dgm:prSet/>
      <dgm:spPr/>
      <dgm:t>
        <a:bodyPr/>
        <a:lstStyle/>
        <a:p>
          <a:endParaRPr lang="en-US"/>
        </a:p>
      </dgm:t>
    </dgm:pt>
    <dgm:pt modelId="{20F857C9-0478-49D7-A22B-2E2AC24DB584}" type="sibTrans" cxnId="{DAF135EB-C9A6-45D3-A31F-E54FD6E25A7B}">
      <dgm:prSet/>
      <dgm:spPr/>
      <dgm:t>
        <a:bodyPr/>
        <a:lstStyle/>
        <a:p>
          <a:endParaRPr lang="en-US"/>
        </a:p>
      </dgm:t>
    </dgm:pt>
    <dgm:pt modelId="{A0D2561B-A211-46CC-907E-126F9A689A72}">
      <dgm:prSet/>
      <dgm:spPr/>
      <dgm:t>
        <a:bodyPr/>
        <a:lstStyle/>
        <a:p>
          <a:r>
            <a:rPr lang="en-US" dirty="0"/>
            <a:t>T</a:t>
          </a:r>
          <a:r>
            <a:rPr lang="en-US" b="0" i="0" dirty="0"/>
            <a:t>he goal of PPI is to </a:t>
          </a:r>
          <a:r>
            <a:rPr lang="en-US" b="1" i="0" u="sng" dirty="0"/>
            <a:t>improve research</a:t>
          </a:r>
          <a:r>
            <a:rPr lang="en-US" b="0" i="0" dirty="0"/>
            <a:t> &amp; increase the ability of research to make a positive impact.</a:t>
          </a:r>
          <a:endParaRPr lang="en-US" dirty="0"/>
        </a:p>
      </dgm:t>
    </dgm:pt>
    <dgm:pt modelId="{586E3E43-B017-45EA-8A62-88E3DC280C90}" type="parTrans" cxnId="{8E49ACE4-30BC-48D0-B50F-6F543CF10D4F}">
      <dgm:prSet/>
      <dgm:spPr/>
      <dgm:t>
        <a:bodyPr/>
        <a:lstStyle/>
        <a:p>
          <a:endParaRPr lang="en-US"/>
        </a:p>
      </dgm:t>
    </dgm:pt>
    <dgm:pt modelId="{57A5210A-AF23-4BC8-BAD1-1951718226A6}" type="sibTrans" cxnId="{8E49ACE4-30BC-48D0-B50F-6F543CF10D4F}">
      <dgm:prSet/>
      <dgm:spPr/>
      <dgm:t>
        <a:bodyPr/>
        <a:lstStyle/>
        <a:p>
          <a:endParaRPr lang="en-US"/>
        </a:p>
      </dgm:t>
    </dgm:pt>
    <dgm:pt modelId="{96819CCE-D7F1-46CD-82C5-BCE6608FEDC6}" type="pres">
      <dgm:prSet presAssocID="{573F335A-3F57-44DF-BD2B-12ED2ED951D0}" presName="vert0" presStyleCnt="0">
        <dgm:presLayoutVars>
          <dgm:dir/>
          <dgm:animOne val="branch"/>
          <dgm:animLvl val="lvl"/>
        </dgm:presLayoutVars>
      </dgm:prSet>
      <dgm:spPr/>
    </dgm:pt>
    <dgm:pt modelId="{648D6C95-B6CF-44A8-ADED-0A914843736E}" type="pres">
      <dgm:prSet presAssocID="{CB6423D7-19EA-47C6-B4A4-106F85D1D7F0}" presName="thickLine" presStyleLbl="alignNode1" presStyleIdx="0" presStyleCnt="3"/>
      <dgm:spPr/>
    </dgm:pt>
    <dgm:pt modelId="{01134FE6-DD32-427B-A0DB-E778777EBD69}" type="pres">
      <dgm:prSet presAssocID="{CB6423D7-19EA-47C6-B4A4-106F85D1D7F0}" presName="horz1" presStyleCnt="0"/>
      <dgm:spPr/>
    </dgm:pt>
    <dgm:pt modelId="{33428BA9-222A-4E1B-9935-391960361F2E}" type="pres">
      <dgm:prSet presAssocID="{CB6423D7-19EA-47C6-B4A4-106F85D1D7F0}" presName="tx1" presStyleLbl="revTx" presStyleIdx="0" presStyleCnt="3"/>
      <dgm:spPr/>
    </dgm:pt>
    <dgm:pt modelId="{1A001158-C0D4-4BDE-B252-9E3BE11BFC9B}" type="pres">
      <dgm:prSet presAssocID="{CB6423D7-19EA-47C6-B4A4-106F85D1D7F0}" presName="vert1" presStyleCnt="0"/>
      <dgm:spPr/>
    </dgm:pt>
    <dgm:pt modelId="{B246CAAF-1F01-43A2-B0FF-076910BBBB41}" type="pres">
      <dgm:prSet presAssocID="{6E10C74D-4754-455B-8205-2919CF5194CB}" presName="thickLine" presStyleLbl="alignNode1" presStyleIdx="1" presStyleCnt="3"/>
      <dgm:spPr/>
    </dgm:pt>
    <dgm:pt modelId="{CC66680B-7093-4224-A5A1-2C5A06529F88}" type="pres">
      <dgm:prSet presAssocID="{6E10C74D-4754-455B-8205-2919CF5194CB}" presName="horz1" presStyleCnt="0"/>
      <dgm:spPr/>
    </dgm:pt>
    <dgm:pt modelId="{BE361EEF-3CEC-4DE0-8A15-9C7C72F5C7C7}" type="pres">
      <dgm:prSet presAssocID="{6E10C74D-4754-455B-8205-2919CF5194CB}" presName="tx1" presStyleLbl="revTx" presStyleIdx="1" presStyleCnt="3"/>
      <dgm:spPr/>
    </dgm:pt>
    <dgm:pt modelId="{E2D54FD4-7462-40C7-91FD-295EBDA97D59}" type="pres">
      <dgm:prSet presAssocID="{6E10C74D-4754-455B-8205-2919CF5194CB}" presName="vert1" presStyleCnt="0"/>
      <dgm:spPr/>
    </dgm:pt>
    <dgm:pt modelId="{B2339CF4-053B-4E54-A4A7-EF87D9ABFD7E}" type="pres">
      <dgm:prSet presAssocID="{A0D2561B-A211-46CC-907E-126F9A689A72}" presName="thickLine" presStyleLbl="alignNode1" presStyleIdx="2" presStyleCnt="3"/>
      <dgm:spPr/>
    </dgm:pt>
    <dgm:pt modelId="{980DE4B4-6F51-4E5E-AC5E-693025061A5B}" type="pres">
      <dgm:prSet presAssocID="{A0D2561B-A211-46CC-907E-126F9A689A72}" presName="horz1" presStyleCnt="0"/>
      <dgm:spPr/>
    </dgm:pt>
    <dgm:pt modelId="{87BB2749-8F43-40AF-BBB8-6C8E7AD05EA5}" type="pres">
      <dgm:prSet presAssocID="{A0D2561B-A211-46CC-907E-126F9A689A72}" presName="tx1" presStyleLbl="revTx" presStyleIdx="2" presStyleCnt="3"/>
      <dgm:spPr/>
    </dgm:pt>
    <dgm:pt modelId="{5C7D0934-7555-4F39-95F4-C781AE374C7B}" type="pres">
      <dgm:prSet presAssocID="{A0D2561B-A211-46CC-907E-126F9A689A72}" presName="vert1" presStyleCnt="0"/>
      <dgm:spPr/>
    </dgm:pt>
  </dgm:ptLst>
  <dgm:cxnLst>
    <dgm:cxn modelId="{BCBEDC00-531C-49B3-9E5F-4CD0B614636E}" type="presOf" srcId="{6E10C74D-4754-455B-8205-2919CF5194CB}" destId="{BE361EEF-3CEC-4DE0-8A15-9C7C72F5C7C7}" srcOrd="0" destOrd="0" presId="urn:microsoft.com/office/officeart/2008/layout/LinedList"/>
    <dgm:cxn modelId="{9B6BF000-21FA-4AED-8F76-DADA848B0443}" type="presOf" srcId="{CB6423D7-19EA-47C6-B4A4-106F85D1D7F0}" destId="{33428BA9-222A-4E1B-9935-391960361F2E}" srcOrd="0" destOrd="0" presId="urn:microsoft.com/office/officeart/2008/layout/LinedList"/>
    <dgm:cxn modelId="{FD6E951A-BED4-4CA0-949D-ABB35F30101C}" srcId="{573F335A-3F57-44DF-BD2B-12ED2ED951D0}" destId="{CB6423D7-19EA-47C6-B4A4-106F85D1D7F0}" srcOrd="0" destOrd="0" parTransId="{643BD289-4B82-4113-9054-0DB35E8F7C91}" sibTransId="{B8846A66-64DA-4E18-A83F-10EDD517DAA6}"/>
    <dgm:cxn modelId="{219EA1CB-F308-40B8-BEF7-7275B48D658A}" type="presOf" srcId="{A0D2561B-A211-46CC-907E-126F9A689A72}" destId="{87BB2749-8F43-40AF-BBB8-6C8E7AD05EA5}" srcOrd="0" destOrd="0" presId="urn:microsoft.com/office/officeart/2008/layout/LinedList"/>
    <dgm:cxn modelId="{8E49ACE4-30BC-48D0-B50F-6F543CF10D4F}" srcId="{573F335A-3F57-44DF-BD2B-12ED2ED951D0}" destId="{A0D2561B-A211-46CC-907E-126F9A689A72}" srcOrd="2" destOrd="0" parTransId="{586E3E43-B017-45EA-8A62-88E3DC280C90}" sibTransId="{57A5210A-AF23-4BC8-BAD1-1951718226A6}"/>
    <dgm:cxn modelId="{DAF135EB-C9A6-45D3-A31F-E54FD6E25A7B}" srcId="{573F335A-3F57-44DF-BD2B-12ED2ED951D0}" destId="{6E10C74D-4754-455B-8205-2919CF5194CB}" srcOrd="1" destOrd="0" parTransId="{A7154417-93A3-44B8-8368-ABF1949A8B37}" sibTransId="{20F857C9-0478-49D7-A22B-2E2AC24DB584}"/>
    <dgm:cxn modelId="{A28EE7FE-A862-4DFA-990F-72F76F894958}" type="presOf" srcId="{573F335A-3F57-44DF-BD2B-12ED2ED951D0}" destId="{96819CCE-D7F1-46CD-82C5-BCE6608FEDC6}" srcOrd="0" destOrd="0" presId="urn:microsoft.com/office/officeart/2008/layout/LinedList"/>
    <dgm:cxn modelId="{D2469997-AD76-4D3A-BDED-BED7384E9954}" type="presParOf" srcId="{96819CCE-D7F1-46CD-82C5-BCE6608FEDC6}" destId="{648D6C95-B6CF-44A8-ADED-0A914843736E}" srcOrd="0" destOrd="0" presId="urn:microsoft.com/office/officeart/2008/layout/LinedList"/>
    <dgm:cxn modelId="{39BDD567-311F-4B4F-AC40-9908E9CEA7DF}" type="presParOf" srcId="{96819CCE-D7F1-46CD-82C5-BCE6608FEDC6}" destId="{01134FE6-DD32-427B-A0DB-E778777EBD69}" srcOrd="1" destOrd="0" presId="urn:microsoft.com/office/officeart/2008/layout/LinedList"/>
    <dgm:cxn modelId="{C347E1C1-E4E0-4D64-B5C2-A5F7FECF609D}" type="presParOf" srcId="{01134FE6-DD32-427B-A0DB-E778777EBD69}" destId="{33428BA9-222A-4E1B-9935-391960361F2E}" srcOrd="0" destOrd="0" presId="urn:microsoft.com/office/officeart/2008/layout/LinedList"/>
    <dgm:cxn modelId="{9AB94461-BDAD-49D6-9516-4ECF74FFC40C}" type="presParOf" srcId="{01134FE6-DD32-427B-A0DB-E778777EBD69}" destId="{1A001158-C0D4-4BDE-B252-9E3BE11BFC9B}" srcOrd="1" destOrd="0" presId="urn:microsoft.com/office/officeart/2008/layout/LinedList"/>
    <dgm:cxn modelId="{F6AC677A-854D-401F-81D5-654ECD94CB5C}" type="presParOf" srcId="{96819CCE-D7F1-46CD-82C5-BCE6608FEDC6}" destId="{B246CAAF-1F01-43A2-B0FF-076910BBBB41}" srcOrd="2" destOrd="0" presId="urn:microsoft.com/office/officeart/2008/layout/LinedList"/>
    <dgm:cxn modelId="{F560D6B1-26A7-43F9-A544-E5AA3D9CB87F}" type="presParOf" srcId="{96819CCE-D7F1-46CD-82C5-BCE6608FEDC6}" destId="{CC66680B-7093-4224-A5A1-2C5A06529F88}" srcOrd="3" destOrd="0" presId="urn:microsoft.com/office/officeart/2008/layout/LinedList"/>
    <dgm:cxn modelId="{CE437EC3-35C1-4989-BA0C-B28710EAC07B}" type="presParOf" srcId="{CC66680B-7093-4224-A5A1-2C5A06529F88}" destId="{BE361EEF-3CEC-4DE0-8A15-9C7C72F5C7C7}" srcOrd="0" destOrd="0" presId="urn:microsoft.com/office/officeart/2008/layout/LinedList"/>
    <dgm:cxn modelId="{B06AABFF-3F7C-4CC0-B26A-A0543015ACC6}" type="presParOf" srcId="{CC66680B-7093-4224-A5A1-2C5A06529F88}" destId="{E2D54FD4-7462-40C7-91FD-295EBDA97D59}" srcOrd="1" destOrd="0" presId="urn:microsoft.com/office/officeart/2008/layout/LinedList"/>
    <dgm:cxn modelId="{54C4DEDB-123E-4635-AD59-14D837E21CA4}" type="presParOf" srcId="{96819CCE-D7F1-46CD-82C5-BCE6608FEDC6}" destId="{B2339CF4-053B-4E54-A4A7-EF87D9ABFD7E}" srcOrd="4" destOrd="0" presId="urn:microsoft.com/office/officeart/2008/layout/LinedList"/>
    <dgm:cxn modelId="{941E0251-9D13-4745-9D8A-9378553141B9}" type="presParOf" srcId="{96819CCE-D7F1-46CD-82C5-BCE6608FEDC6}" destId="{980DE4B4-6F51-4E5E-AC5E-693025061A5B}" srcOrd="5" destOrd="0" presId="urn:microsoft.com/office/officeart/2008/layout/LinedList"/>
    <dgm:cxn modelId="{449767B7-E7BA-489D-9EA8-5CC00FCDF8C8}" type="presParOf" srcId="{980DE4B4-6F51-4E5E-AC5E-693025061A5B}" destId="{87BB2749-8F43-40AF-BBB8-6C8E7AD05EA5}" srcOrd="0" destOrd="0" presId="urn:microsoft.com/office/officeart/2008/layout/LinedList"/>
    <dgm:cxn modelId="{24207669-CD62-4C96-A43C-C7FF541F8534}" type="presParOf" srcId="{980DE4B4-6F51-4E5E-AC5E-693025061A5B}" destId="{5C7D0934-7555-4F39-95F4-C781AE374C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7E15A5-75F9-4487-AE86-2C008CAE96A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72CB751-C374-4961-905A-6ABF20F581D2}">
      <dgm:prSet/>
      <dgm:spPr/>
      <dgm:t>
        <a:bodyPr/>
        <a:lstStyle/>
        <a:p>
          <a:r>
            <a:rPr lang="en-US"/>
            <a:t>Two-way Dialogue</a:t>
          </a:r>
        </a:p>
      </dgm:t>
    </dgm:pt>
    <dgm:pt modelId="{C6DC512C-4BC3-4D16-8887-2E7A9F08EEEE}" type="parTrans" cxnId="{1FD35416-15BA-41A4-8741-6311357FF709}">
      <dgm:prSet/>
      <dgm:spPr/>
      <dgm:t>
        <a:bodyPr/>
        <a:lstStyle/>
        <a:p>
          <a:endParaRPr lang="en-US"/>
        </a:p>
      </dgm:t>
    </dgm:pt>
    <dgm:pt modelId="{24C7161C-0EAD-4287-B208-489394332828}" type="sibTrans" cxnId="{1FD35416-15BA-41A4-8741-6311357FF709}">
      <dgm:prSet/>
      <dgm:spPr/>
      <dgm:t>
        <a:bodyPr/>
        <a:lstStyle/>
        <a:p>
          <a:endParaRPr lang="en-US"/>
        </a:p>
      </dgm:t>
    </dgm:pt>
    <dgm:pt modelId="{4DB7A8E0-1D1B-4798-83BE-F98C3B78F274}">
      <dgm:prSet/>
      <dgm:spPr/>
      <dgm:t>
        <a:bodyPr/>
        <a:lstStyle/>
        <a:p>
          <a:r>
            <a:rPr lang="en-US"/>
            <a:t>Both parties engage in two-way knowledge exchange and are willing to make changes </a:t>
          </a:r>
        </a:p>
      </dgm:t>
    </dgm:pt>
    <dgm:pt modelId="{9F707FB9-64B1-4ACD-88F0-724C45E75AAB}" type="parTrans" cxnId="{3035CB59-2E84-46F3-8894-6DA4F420AB33}">
      <dgm:prSet/>
      <dgm:spPr/>
      <dgm:t>
        <a:bodyPr/>
        <a:lstStyle/>
        <a:p>
          <a:endParaRPr lang="en-US"/>
        </a:p>
      </dgm:t>
    </dgm:pt>
    <dgm:pt modelId="{31BACE18-2202-4AC9-AB27-F4B95ADF6873}" type="sibTrans" cxnId="{3035CB59-2E84-46F3-8894-6DA4F420AB33}">
      <dgm:prSet/>
      <dgm:spPr/>
      <dgm:t>
        <a:bodyPr/>
        <a:lstStyle/>
        <a:p>
          <a:endParaRPr lang="en-US"/>
        </a:p>
      </dgm:t>
    </dgm:pt>
    <dgm:pt modelId="{19FCD21A-7A80-4DD7-A323-343A74E21A74}">
      <dgm:prSet/>
      <dgm:spPr/>
      <dgm:t>
        <a:bodyPr/>
        <a:lstStyle/>
        <a:p>
          <a:r>
            <a:rPr lang="en-US"/>
            <a:t>Mutually beneficial</a:t>
          </a:r>
        </a:p>
      </dgm:t>
    </dgm:pt>
    <dgm:pt modelId="{5FBD2E5D-3D4E-4108-B572-5D685FC1109D}" type="parTrans" cxnId="{20360EC4-2621-4F3E-810A-C0EF46788654}">
      <dgm:prSet/>
      <dgm:spPr/>
      <dgm:t>
        <a:bodyPr/>
        <a:lstStyle/>
        <a:p>
          <a:endParaRPr lang="en-US"/>
        </a:p>
      </dgm:t>
    </dgm:pt>
    <dgm:pt modelId="{227EE303-CA85-42BC-B3C8-C47ACC5420C1}" type="sibTrans" cxnId="{20360EC4-2621-4F3E-810A-C0EF46788654}">
      <dgm:prSet/>
      <dgm:spPr/>
      <dgm:t>
        <a:bodyPr/>
        <a:lstStyle/>
        <a:p>
          <a:endParaRPr lang="en-US"/>
        </a:p>
      </dgm:t>
    </dgm:pt>
    <dgm:pt modelId="{40774C05-EFF0-41EB-AB2F-C6DA0D5CA89B}">
      <dgm:prSet/>
      <dgm:spPr/>
      <dgm:t>
        <a:bodyPr/>
        <a:lstStyle/>
        <a:p>
          <a:r>
            <a:rPr lang="en-US"/>
            <a:t>All involved should garner benefit from the working relationship, which should be based on fairness and shared power.</a:t>
          </a:r>
        </a:p>
      </dgm:t>
    </dgm:pt>
    <dgm:pt modelId="{0128B9EF-7646-4F8A-A4DB-3BC682E5E6E3}" type="parTrans" cxnId="{F8C6DEA5-DE49-4A3A-9F1D-91606582747D}">
      <dgm:prSet/>
      <dgm:spPr/>
      <dgm:t>
        <a:bodyPr/>
        <a:lstStyle/>
        <a:p>
          <a:endParaRPr lang="en-US"/>
        </a:p>
      </dgm:t>
    </dgm:pt>
    <dgm:pt modelId="{D63D9C7B-4A90-48D9-B3BF-525C622480F6}" type="sibTrans" cxnId="{F8C6DEA5-DE49-4A3A-9F1D-91606582747D}">
      <dgm:prSet/>
      <dgm:spPr/>
      <dgm:t>
        <a:bodyPr/>
        <a:lstStyle/>
        <a:p>
          <a:endParaRPr lang="en-US"/>
        </a:p>
      </dgm:t>
    </dgm:pt>
    <dgm:pt modelId="{6DF9D173-9554-4EC3-901C-F5D6FDCAF26E}">
      <dgm:prSet/>
      <dgm:spPr/>
      <dgm:t>
        <a:bodyPr/>
        <a:lstStyle/>
        <a:p>
          <a:r>
            <a:rPr lang="en-IE"/>
            <a:t>Shared decision making</a:t>
          </a:r>
          <a:endParaRPr lang="en-US"/>
        </a:p>
      </dgm:t>
    </dgm:pt>
    <dgm:pt modelId="{75DA8E14-0548-4DE5-87DC-5E51C795FFEE}" type="parTrans" cxnId="{2D3C0F4E-8122-4296-AD94-BC48D9161DD0}">
      <dgm:prSet/>
      <dgm:spPr/>
      <dgm:t>
        <a:bodyPr/>
        <a:lstStyle/>
        <a:p>
          <a:endParaRPr lang="en-US"/>
        </a:p>
      </dgm:t>
    </dgm:pt>
    <dgm:pt modelId="{03EFCAF7-4DA5-4C2D-AB6C-826B93FFF81E}" type="sibTrans" cxnId="{2D3C0F4E-8122-4296-AD94-BC48D9161DD0}">
      <dgm:prSet/>
      <dgm:spPr/>
      <dgm:t>
        <a:bodyPr/>
        <a:lstStyle/>
        <a:p>
          <a:endParaRPr lang="en-US"/>
        </a:p>
      </dgm:t>
    </dgm:pt>
    <dgm:pt modelId="{16FA5719-EFFE-4D36-BF44-CA2307D2B958}">
      <dgm:prSet/>
      <dgm:spPr/>
      <dgm:t>
        <a:bodyPr/>
        <a:lstStyle/>
        <a:p>
          <a:r>
            <a:rPr lang="en-IE"/>
            <a:t>At a minimum, the engaged community should </a:t>
          </a:r>
          <a:r>
            <a:rPr lang="en-US"/>
            <a:t>either inform or directly have a level of decision making throughout the research project</a:t>
          </a:r>
        </a:p>
      </dgm:t>
    </dgm:pt>
    <dgm:pt modelId="{12794D52-8EEE-4390-B619-9BA94AF4C780}" type="parTrans" cxnId="{1459CD6E-E8BD-41B2-9D59-A39000ACA88E}">
      <dgm:prSet/>
      <dgm:spPr/>
      <dgm:t>
        <a:bodyPr/>
        <a:lstStyle/>
        <a:p>
          <a:endParaRPr lang="en-US"/>
        </a:p>
      </dgm:t>
    </dgm:pt>
    <dgm:pt modelId="{1436930A-35CF-4C69-BF47-DFDE703EC0DC}" type="sibTrans" cxnId="{1459CD6E-E8BD-41B2-9D59-A39000ACA88E}">
      <dgm:prSet/>
      <dgm:spPr/>
      <dgm:t>
        <a:bodyPr/>
        <a:lstStyle/>
        <a:p>
          <a:endParaRPr lang="en-US"/>
        </a:p>
      </dgm:t>
    </dgm:pt>
    <dgm:pt modelId="{ABC023E8-F2E2-4813-918E-7366D714C7C6}">
      <dgm:prSet/>
      <dgm:spPr/>
      <dgm:t>
        <a:bodyPr/>
        <a:lstStyle/>
        <a:p>
          <a:r>
            <a:rPr lang="en-US"/>
            <a:t>Active Roles</a:t>
          </a:r>
        </a:p>
      </dgm:t>
    </dgm:pt>
    <dgm:pt modelId="{8B326085-B1FE-40A9-B6D5-2922B8B79D9A}" type="parTrans" cxnId="{A9E3D288-A856-4558-9E4F-E1E8DAC807DC}">
      <dgm:prSet/>
      <dgm:spPr/>
      <dgm:t>
        <a:bodyPr/>
        <a:lstStyle/>
        <a:p>
          <a:endParaRPr lang="en-US"/>
        </a:p>
      </dgm:t>
    </dgm:pt>
    <dgm:pt modelId="{2E02A638-F452-48C2-B060-D2CA078C79A2}" type="sibTrans" cxnId="{A9E3D288-A856-4558-9E4F-E1E8DAC807DC}">
      <dgm:prSet/>
      <dgm:spPr/>
      <dgm:t>
        <a:bodyPr/>
        <a:lstStyle/>
        <a:p>
          <a:endParaRPr lang="en-US"/>
        </a:p>
      </dgm:t>
    </dgm:pt>
    <dgm:pt modelId="{F2E1ED34-7D78-45E9-8096-718DA589E9EA}">
      <dgm:prSet/>
      <dgm:spPr/>
      <dgm:t>
        <a:bodyPr/>
        <a:lstStyle/>
        <a:p>
          <a:r>
            <a:rPr lang="en-US"/>
            <a:t>Those engaged have an active role in the research. They are not simply passive recipients of knowledge</a:t>
          </a:r>
        </a:p>
      </dgm:t>
    </dgm:pt>
    <dgm:pt modelId="{3938ECFB-12BA-4058-82CB-6F92EFAF6749}" type="parTrans" cxnId="{9FBDF47C-010C-4D7B-97D8-68059A00E99D}">
      <dgm:prSet/>
      <dgm:spPr/>
      <dgm:t>
        <a:bodyPr/>
        <a:lstStyle/>
        <a:p>
          <a:endParaRPr lang="en-US"/>
        </a:p>
      </dgm:t>
    </dgm:pt>
    <dgm:pt modelId="{B065A8D4-5B1D-4D1D-9D5A-296DE676F7BA}" type="sibTrans" cxnId="{9FBDF47C-010C-4D7B-97D8-68059A00E99D}">
      <dgm:prSet/>
      <dgm:spPr/>
      <dgm:t>
        <a:bodyPr/>
        <a:lstStyle/>
        <a:p>
          <a:endParaRPr lang="en-US"/>
        </a:p>
      </dgm:t>
    </dgm:pt>
    <dgm:pt modelId="{36F9E513-98F5-441E-A811-0767B7F3AB86}" type="pres">
      <dgm:prSet presAssocID="{627E15A5-75F9-4487-AE86-2C008CAE96A9}" presName="linear" presStyleCnt="0">
        <dgm:presLayoutVars>
          <dgm:animLvl val="lvl"/>
          <dgm:resizeHandles val="exact"/>
        </dgm:presLayoutVars>
      </dgm:prSet>
      <dgm:spPr/>
    </dgm:pt>
    <dgm:pt modelId="{72D04C8C-BF2E-408D-B183-E1E3FB8A931A}" type="pres">
      <dgm:prSet presAssocID="{A72CB751-C374-4961-905A-6ABF20F581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D789BF-7304-49A9-B1FC-B768E7FBF5AD}" type="pres">
      <dgm:prSet presAssocID="{A72CB751-C374-4961-905A-6ABF20F581D2}" presName="childText" presStyleLbl="revTx" presStyleIdx="0" presStyleCnt="4">
        <dgm:presLayoutVars>
          <dgm:bulletEnabled val="1"/>
        </dgm:presLayoutVars>
      </dgm:prSet>
      <dgm:spPr/>
    </dgm:pt>
    <dgm:pt modelId="{CD7411D2-EFFD-4786-AA4D-BC34D437A2B3}" type="pres">
      <dgm:prSet presAssocID="{19FCD21A-7A80-4DD7-A323-343A74E21A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665CE5-A36E-4BE3-BCC8-E2AD6A84CBEF}" type="pres">
      <dgm:prSet presAssocID="{19FCD21A-7A80-4DD7-A323-343A74E21A74}" presName="childText" presStyleLbl="revTx" presStyleIdx="1" presStyleCnt="4">
        <dgm:presLayoutVars>
          <dgm:bulletEnabled val="1"/>
        </dgm:presLayoutVars>
      </dgm:prSet>
      <dgm:spPr/>
    </dgm:pt>
    <dgm:pt modelId="{0321287E-99FC-45C5-9E10-60E5A36DE95E}" type="pres">
      <dgm:prSet presAssocID="{6DF9D173-9554-4EC3-901C-F5D6FDCAF2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AD5371-73DF-4A38-AB3B-CD77CA130378}" type="pres">
      <dgm:prSet presAssocID="{6DF9D173-9554-4EC3-901C-F5D6FDCAF26E}" presName="childText" presStyleLbl="revTx" presStyleIdx="2" presStyleCnt="4">
        <dgm:presLayoutVars>
          <dgm:bulletEnabled val="1"/>
        </dgm:presLayoutVars>
      </dgm:prSet>
      <dgm:spPr/>
    </dgm:pt>
    <dgm:pt modelId="{23D4BDDF-CAA2-443F-9F0D-2E92F5B376B3}" type="pres">
      <dgm:prSet presAssocID="{ABC023E8-F2E2-4813-918E-7366D714C7C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FA87B6A-130A-4DD3-A5A6-48933D4FF581}" type="pres">
      <dgm:prSet presAssocID="{ABC023E8-F2E2-4813-918E-7366D714C7C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DEEED06-2A06-4339-BE19-0E9F2D6E2A1C}" type="presOf" srcId="{F2E1ED34-7D78-45E9-8096-718DA589E9EA}" destId="{5FA87B6A-130A-4DD3-A5A6-48933D4FF581}" srcOrd="0" destOrd="0" presId="urn:microsoft.com/office/officeart/2005/8/layout/vList2"/>
    <dgm:cxn modelId="{1FD35416-15BA-41A4-8741-6311357FF709}" srcId="{627E15A5-75F9-4487-AE86-2C008CAE96A9}" destId="{A72CB751-C374-4961-905A-6ABF20F581D2}" srcOrd="0" destOrd="0" parTransId="{C6DC512C-4BC3-4D16-8887-2E7A9F08EEEE}" sibTransId="{24C7161C-0EAD-4287-B208-489394332828}"/>
    <dgm:cxn modelId="{A14D1925-C258-495A-B7DA-D0D54E8FE7F6}" type="presOf" srcId="{19FCD21A-7A80-4DD7-A323-343A74E21A74}" destId="{CD7411D2-EFFD-4786-AA4D-BC34D437A2B3}" srcOrd="0" destOrd="0" presId="urn:microsoft.com/office/officeart/2005/8/layout/vList2"/>
    <dgm:cxn modelId="{45514F3B-04EA-4FE3-AFC5-06049BF4B8D5}" type="presOf" srcId="{40774C05-EFF0-41EB-AB2F-C6DA0D5CA89B}" destId="{A2665CE5-A36E-4BE3-BCC8-E2AD6A84CBEF}" srcOrd="0" destOrd="0" presId="urn:microsoft.com/office/officeart/2005/8/layout/vList2"/>
    <dgm:cxn modelId="{F0C0CF66-27FE-43CF-B71C-1A690A2D1EA0}" type="presOf" srcId="{627E15A5-75F9-4487-AE86-2C008CAE96A9}" destId="{36F9E513-98F5-441E-A811-0767B7F3AB86}" srcOrd="0" destOrd="0" presId="urn:microsoft.com/office/officeart/2005/8/layout/vList2"/>
    <dgm:cxn modelId="{2D3C0F4E-8122-4296-AD94-BC48D9161DD0}" srcId="{627E15A5-75F9-4487-AE86-2C008CAE96A9}" destId="{6DF9D173-9554-4EC3-901C-F5D6FDCAF26E}" srcOrd="2" destOrd="0" parTransId="{75DA8E14-0548-4DE5-87DC-5E51C795FFEE}" sibTransId="{03EFCAF7-4DA5-4C2D-AB6C-826B93FFF81E}"/>
    <dgm:cxn modelId="{1459CD6E-E8BD-41B2-9D59-A39000ACA88E}" srcId="{6DF9D173-9554-4EC3-901C-F5D6FDCAF26E}" destId="{16FA5719-EFFE-4D36-BF44-CA2307D2B958}" srcOrd="0" destOrd="0" parTransId="{12794D52-8EEE-4390-B619-9BA94AF4C780}" sibTransId="{1436930A-35CF-4C69-BF47-DFDE703EC0DC}"/>
    <dgm:cxn modelId="{BB4E2E59-9DD4-4585-959D-8CE46B8803AF}" type="presOf" srcId="{16FA5719-EFFE-4D36-BF44-CA2307D2B958}" destId="{D1AD5371-73DF-4A38-AB3B-CD77CA130378}" srcOrd="0" destOrd="0" presId="urn:microsoft.com/office/officeart/2005/8/layout/vList2"/>
    <dgm:cxn modelId="{768DAC79-5B75-4EDC-BFFF-8265399CD5BE}" type="presOf" srcId="{A72CB751-C374-4961-905A-6ABF20F581D2}" destId="{72D04C8C-BF2E-408D-B183-E1E3FB8A931A}" srcOrd="0" destOrd="0" presId="urn:microsoft.com/office/officeart/2005/8/layout/vList2"/>
    <dgm:cxn modelId="{3035CB59-2E84-46F3-8894-6DA4F420AB33}" srcId="{A72CB751-C374-4961-905A-6ABF20F581D2}" destId="{4DB7A8E0-1D1B-4798-83BE-F98C3B78F274}" srcOrd="0" destOrd="0" parTransId="{9F707FB9-64B1-4ACD-88F0-724C45E75AAB}" sibTransId="{31BACE18-2202-4AC9-AB27-F4B95ADF6873}"/>
    <dgm:cxn modelId="{9FBDF47C-010C-4D7B-97D8-68059A00E99D}" srcId="{ABC023E8-F2E2-4813-918E-7366D714C7C6}" destId="{F2E1ED34-7D78-45E9-8096-718DA589E9EA}" srcOrd="0" destOrd="0" parTransId="{3938ECFB-12BA-4058-82CB-6F92EFAF6749}" sibTransId="{B065A8D4-5B1D-4D1D-9D5A-296DE676F7BA}"/>
    <dgm:cxn modelId="{A9E3D288-A856-4558-9E4F-E1E8DAC807DC}" srcId="{627E15A5-75F9-4487-AE86-2C008CAE96A9}" destId="{ABC023E8-F2E2-4813-918E-7366D714C7C6}" srcOrd="3" destOrd="0" parTransId="{8B326085-B1FE-40A9-B6D5-2922B8B79D9A}" sibTransId="{2E02A638-F452-48C2-B060-D2CA078C79A2}"/>
    <dgm:cxn modelId="{F8C6DEA5-DE49-4A3A-9F1D-91606582747D}" srcId="{19FCD21A-7A80-4DD7-A323-343A74E21A74}" destId="{40774C05-EFF0-41EB-AB2F-C6DA0D5CA89B}" srcOrd="0" destOrd="0" parTransId="{0128B9EF-7646-4F8A-A4DB-3BC682E5E6E3}" sibTransId="{D63D9C7B-4A90-48D9-B3BF-525C622480F6}"/>
    <dgm:cxn modelId="{B17653AB-9B23-41D8-9138-0FF91745129F}" type="presOf" srcId="{ABC023E8-F2E2-4813-918E-7366D714C7C6}" destId="{23D4BDDF-CAA2-443F-9F0D-2E92F5B376B3}" srcOrd="0" destOrd="0" presId="urn:microsoft.com/office/officeart/2005/8/layout/vList2"/>
    <dgm:cxn modelId="{AB4B3DAE-E63C-4BE2-A4D6-3E39346959B9}" type="presOf" srcId="{4DB7A8E0-1D1B-4798-83BE-F98C3B78F274}" destId="{3AD789BF-7304-49A9-B1FC-B768E7FBF5AD}" srcOrd="0" destOrd="0" presId="urn:microsoft.com/office/officeart/2005/8/layout/vList2"/>
    <dgm:cxn modelId="{1890BFC3-CEA4-4F38-8DB7-F50BCCCB84B0}" type="presOf" srcId="{6DF9D173-9554-4EC3-901C-F5D6FDCAF26E}" destId="{0321287E-99FC-45C5-9E10-60E5A36DE95E}" srcOrd="0" destOrd="0" presId="urn:microsoft.com/office/officeart/2005/8/layout/vList2"/>
    <dgm:cxn modelId="{20360EC4-2621-4F3E-810A-C0EF46788654}" srcId="{627E15A5-75F9-4487-AE86-2C008CAE96A9}" destId="{19FCD21A-7A80-4DD7-A323-343A74E21A74}" srcOrd="1" destOrd="0" parTransId="{5FBD2E5D-3D4E-4108-B572-5D685FC1109D}" sibTransId="{227EE303-CA85-42BC-B3C8-C47ACC5420C1}"/>
    <dgm:cxn modelId="{0D563722-1B79-47E0-8778-90DA8B4CA957}" type="presParOf" srcId="{36F9E513-98F5-441E-A811-0767B7F3AB86}" destId="{72D04C8C-BF2E-408D-B183-E1E3FB8A931A}" srcOrd="0" destOrd="0" presId="urn:microsoft.com/office/officeart/2005/8/layout/vList2"/>
    <dgm:cxn modelId="{AEFF141D-4FEC-442B-8199-CCD33A5AC6AA}" type="presParOf" srcId="{36F9E513-98F5-441E-A811-0767B7F3AB86}" destId="{3AD789BF-7304-49A9-B1FC-B768E7FBF5AD}" srcOrd="1" destOrd="0" presId="urn:microsoft.com/office/officeart/2005/8/layout/vList2"/>
    <dgm:cxn modelId="{C2391525-9025-4DE6-9045-7D70E26ACBEE}" type="presParOf" srcId="{36F9E513-98F5-441E-A811-0767B7F3AB86}" destId="{CD7411D2-EFFD-4786-AA4D-BC34D437A2B3}" srcOrd="2" destOrd="0" presId="urn:microsoft.com/office/officeart/2005/8/layout/vList2"/>
    <dgm:cxn modelId="{60D595DE-42A3-42B0-B99A-BD5A38F1D6AC}" type="presParOf" srcId="{36F9E513-98F5-441E-A811-0767B7F3AB86}" destId="{A2665CE5-A36E-4BE3-BCC8-E2AD6A84CBEF}" srcOrd="3" destOrd="0" presId="urn:microsoft.com/office/officeart/2005/8/layout/vList2"/>
    <dgm:cxn modelId="{AF1E6830-5DBA-464A-BD14-F9DD2622BB9B}" type="presParOf" srcId="{36F9E513-98F5-441E-A811-0767B7F3AB86}" destId="{0321287E-99FC-45C5-9E10-60E5A36DE95E}" srcOrd="4" destOrd="0" presId="urn:microsoft.com/office/officeart/2005/8/layout/vList2"/>
    <dgm:cxn modelId="{BF682B73-F98E-4B77-A0A2-B3FCBCCDE0F1}" type="presParOf" srcId="{36F9E513-98F5-441E-A811-0767B7F3AB86}" destId="{D1AD5371-73DF-4A38-AB3B-CD77CA130378}" srcOrd="5" destOrd="0" presId="urn:microsoft.com/office/officeart/2005/8/layout/vList2"/>
    <dgm:cxn modelId="{2282D1FA-61CF-4BEC-B789-5CD586C2EA82}" type="presParOf" srcId="{36F9E513-98F5-441E-A811-0767B7F3AB86}" destId="{23D4BDDF-CAA2-443F-9F0D-2E92F5B376B3}" srcOrd="6" destOrd="0" presId="urn:microsoft.com/office/officeart/2005/8/layout/vList2"/>
    <dgm:cxn modelId="{042C5282-1C52-4848-B069-749FA0BAA760}" type="presParOf" srcId="{36F9E513-98F5-441E-A811-0767B7F3AB86}" destId="{5FA87B6A-130A-4DD3-A5A6-48933D4FF58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8AE5D-D9A3-46FD-842D-616A60271C2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D8318B-4621-4533-86C9-9D158EF07B5D}">
      <dgm:prSet phldrT="[Text]"/>
      <dgm:spPr/>
      <dgm:t>
        <a:bodyPr/>
        <a:lstStyle/>
        <a:p>
          <a:r>
            <a:rPr lang="en-IE" dirty="0"/>
            <a:t>Co-Design</a:t>
          </a:r>
          <a:endParaRPr lang="en-US" dirty="0"/>
        </a:p>
      </dgm:t>
    </dgm:pt>
    <dgm:pt modelId="{8C46837B-68D2-4C18-A81D-3A5DEC4C90BD}" type="parTrans" cxnId="{F0825AAD-E0F0-41EB-B9AD-3715DE640DCA}">
      <dgm:prSet/>
      <dgm:spPr/>
      <dgm:t>
        <a:bodyPr/>
        <a:lstStyle/>
        <a:p>
          <a:endParaRPr lang="en-US"/>
        </a:p>
      </dgm:t>
    </dgm:pt>
    <dgm:pt modelId="{3BF601BB-DAFD-4A47-87AD-09D5985012CF}" type="sibTrans" cxnId="{F0825AAD-E0F0-41EB-B9AD-3715DE640DCA}">
      <dgm:prSet/>
      <dgm:spPr/>
      <dgm:t>
        <a:bodyPr/>
        <a:lstStyle/>
        <a:p>
          <a:endParaRPr lang="en-US"/>
        </a:p>
      </dgm:t>
    </dgm:pt>
    <dgm:pt modelId="{728B02A1-4B77-4B4A-9882-FE2788969EA7}">
      <dgm:prSet phldrT="[Text]"/>
      <dgm:spPr/>
      <dgm:t>
        <a:bodyPr/>
        <a:lstStyle/>
        <a:p>
          <a:r>
            <a:rPr lang="en-IE" dirty="0"/>
            <a:t>Brainstorm Concept</a:t>
          </a:r>
        </a:p>
        <a:p>
          <a:r>
            <a:rPr lang="en-IE" dirty="0"/>
            <a:t>N=2</a:t>
          </a:r>
          <a:endParaRPr lang="en-US" dirty="0"/>
        </a:p>
      </dgm:t>
    </dgm:pt>
    <dgm:pt modelId="{E541FC64-6C54-4821-A644-6A78370EF307}" type="parTrans" cxnId="{B65ACC6F-1EDB-4096-889A-390478878BB4}">
      <dgm:prSet/>
      <dgm:spPr/>
      <dgm:t>
        <a:bodyPr/>
        <a:lstStyle/>
        <a:p>
          <a:endParaRPr lang="en-US"/>
        </a:p>
      </dgm:t>
    </dgm:pt>
    <dgm:pt modelId="{EAE9025F-0446-4315-8C21-598382FB5517}" type="sibTrans" cxnId="{B65ACC6F-1EDB-4096-889A-390478878BB4}">
      <dgm:prSet/>
      <dgm:spPr/>
      <dgm:t>
        <a:bodyPr/>
        <a:lstStyle/>
        <a:p>
          <a:endParaRPr lang="en-US"/>
        </a:p>
      </dgm:t>
    </dgm:pt>
    <dgm:pt modelId="{86B3E557-3556-4702-87D1-E97B9AEE5AFA}">
      <dgm:prSet phldrT="[Text]"/>
      <dgm:spPr/>
      <dgm:t>
        <a:bodyPr/>
        <a:lstStyle/>
        <a:p>
          <a:r>
            <a:rPr lang="en-IE" dirty="0"/>
            <a:t>Design Project</a:t>
          </a:r>
        </a:p>
        <a:p>
          <a:r>
            <a:rPr lang="en-IE" dirty="0"/>
            <a:t>N=20</a:t>
          </a:r>
          <a:endParaRPr lang="en-US" dirty="0"/>
        </a:p>
      </dgm:t>
    </dgm:pt>
    <dgm:pt modelId="{06E70FAE-5AD9-4293-A47D-482EBB1C4354}" type="parTrans" cxnId="{67E17870-D726-4CB7-AD32-6D3A32049306}">
      <dgm:prSet/>
      <dgm:spPr/>
      <dgm:t>
        <a:bodyPr/>
        <a:lstStyle/>
        <a:p>
          <a:endParaRPr lang="en-US"/>
        </a:p>
      </dgm:t>
    </dgm:pt>
    <dgm:pt modelId="{6BF749FE-D6A3-498E-9B24-5D46C1A2ED7A}" type="sibTrans" cxnId="{67E17870-D726-4CB7-AD32-6D3A32049306}">
      <dgm:prSet/>
      <dgm:spPr/>
      <dgm:t>
        <a:bodyPr/>
        <a:lstStyle/>
        <a:p>
          <a:endParaRPr lang="en-US"/>
        </a:p>
      </dgm:t>
    </dgm:pt>
    <dgm:pt modelId="{A58D66FB-E0A0-431C-B029-D4FF47368E33}">
      <dgm:prSet phldrT="[Text]"/>
      <dgm:spPr/>
      <dgm:t>
        <a:bodyPr/>
        <a:lstStyle/>
        <a:p>
          <a:r>
            <a:rPr lang="en-IE" dirty="0"/>
            <a:t>Validate Design</a:t>
          </a:r>
        </a:p>
        <a:p>
          <a:r>
            <a:rPr lang="en-IE" dirty="0"/>
            <a:t>N=156</a:t>
          </a:r>
          <a:endParaRPr lang="en-US" dirty="0"/>
        </a:p>
      </dgm:t>
    </dgm:pt>
    <dgm:pt modelId="{AD7992AE-3FF0-4BB2-8F10-0566B162B144}" type="parTrans" cxnId="{9336E6B4-ED92-4C3C-9028-B555AC97A3FB}">
      <dgm:prSet/>
      <dgm:spPr/>
      <dgm:t>
        <a:bodyPr/>
        <a:lstStyle/>
        <a:p>
          <a:endParaRPr lang="en-US"/>
        </a:p>
      </dgm:t>
    </dgm:pt>
    <dgm:pt modelId="{4EBFFE9E-8EE1-464C-B440-B1991E6B3E40}" type="sibTrans" cxnId="{9336E6B4-ED92-4C3C-9028-B555AC97A3FB}">
      <dgm:prSet/>
      <dgm:spPr/>
      <dgm:t>
        <a:bodyPr/>
        <a:lstStyle/>
        <a:p>
          <a:endParaRPr lang="en-US"/>
        </a:p>
      </dgm:t>
    </dgm:pt>
    <dgm:pt modelId="{5300C77E-A802-467E-B516-14F4157DB6C0}" type="pres">
      <dgm:prSet presAssocID="{F648AE5D-D9A3-46FD-842D-616A60271C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15B19C-F22B-4C62-8777-7581FF96BC19}" type="pres">
      <dgm:prSet presAssocID="{AFD8318B-4621-4533-86C9-9D158EF07B5D}" presName="centerShape" presStyleLbl="node0" presStyleIdx="0" presStyleCnt="1"/>
      <dgm:spPr/>
    </dgm:pt>
    <dgm:pt modelId="{462C1480-05CC-49AE-8780-CF553C40CC7E}" type="pres">
      <dgm:prSet presAssocID="{E541FC64-6C54-4821-A644-6A78370EF307}" presName="parTrans" presStyleLbl="bgSibTrans2D1" presStyleIdx="0" presStyleCnt="3"/>
      <dgm:spPr/>
    </dgm:pt>
    <dgm:pt modelId="{3EE25345-C8AE-4774-B58C-305411F42F76}" type="pres">
      <dgm:prSet presAssocID="{728B02A1-4B77-4B4A-9882-FE2788969EA7}" presName="node" presStyleLbl="node1" presStyleIdx="0" presStyleCnt="3">
        <dgm:presLayoutVars>
          <dgm:bulletEnabled val="1"/>
        </dgm:presLayoutVars>
      </dgm:prSet>
      <dgm:spPr/>
    </dgm:pt>
    <dgm:pt modelId="{2FBAD7DF-DA1B-4701-93C4-388EF7FD1401}" type="pres">
      <dgm:prSet presAssocID="{06E70FAE-5AD9-4293-A47D-482EBB1C4354}" presName="parTrans" presStyleLbl="bgSibTrans2D1" presStyleIdx="1" presStyleCnt="3"/>
      <dgm:spPr/>
    </dgm:pt>
    <dgm:pt modelId="{F5E2E7C5-8430-427A-A58A-95B6FAEDD804}" type="pres">
      <dgm:prSet presAssocID="{86B3E557-3556-4702-87D1-E97B9AEE5AFA}" presName="node" presStyleLbl="node1" presStyleIdx="1" presStyleCnt="3">
        <dgm:presLayoutVars>
          <dgm:bulletEnabled val="1"/>
        </dgm:presLayoutVars>
      </dgm:prSet>
      <dgm:spPr/>
    </dgm:pt>
    <dgm:pt modelId="{94A155B4-8065-41DA-925C-450461204865}" type="pres">
      <dgm:prSet presAssocID="{AD7992AE-3FF0-4BB2-8F10-0566B162B144}" presName="parTrans" presStyleLbl="bgSibTrans2D1" presStyleIdx="2" presStyleCnt="3"/>
      <dgm:spPr/>
    </dgm:pt>
    <dgm:pt modelId="{22D49969-32AD-41C4-8CE5-AB939C40D509}" type="pres">
      <dgm:prSet presAssocID="{A58D66FB-E0A0-431C-B029-D4FF47368E33}" presName="node" presStyleLbl="node1" presStyleIdx="2" presStyleCnt="3">
        <dgm:presLayoutVars>
          <dgm:bulletEnabled val="1"/>
        </dgm:presLayoutVars>
      </dgm:prSet>
      <dgm:spPr/>
    </dgm:pt>
  </dgm:ptLst>
  <dgm:cxnLst>
    <dgm:cxn modelId="{C2F05F1B-4D6B-4163-BD36-A3EFFFAE88F4}" type="presOf" srcId="{AD7992AE-3FF0-4BB2-8F10-0566B162B144}" destId="{94A155B4-8065-41DA-925C-450461204865}" srcOrd="0" destOrd="0" presId="urn:microsoft.com/office/officeart/2005/8/layout/radial4"/>
    <dgm:cxn modelId="{8E30246C-A052-411B-A5CD-DDE23160AD2A}" type="presOf" srcId="{06E70FAE-5AD9-4293-A47D-482EBB1C4354}" destId="{2FBAD7DF-DA1B-4701-93C4-388EF7FD1401}" srcOrd="0" destOrd="0" presId="urn:microsoft.com/office/officeart/2005/8/layout/radial4"/>
    <dgm:cxn modelId="{B65ACC6F-1EDB-4096-889A-390478878BB4}" srcId="{AFD8318B-4621-4533-86C9-9D158EF07B5D}" destId="{728B02A1-4B77-4B4A-9882-FE2788969EA7}" srcOrd="0" destOrd="0" parTransId="{E541FC64-6C54-4821-A644-6A78370EF307}" sibTransId="{EAE9025F-0446-4315-8C21-598382FB5517}"/>
    <dgm:cxn modelId="{E3C20970-2F1E-4A06-B45A-8305D9310E08}" type="presOf" srcId="{E541FC64-6C54-4821-A644-6A78370EF307}" destId="{462C1480-05CC-49AE-8780-CF553C40CC7E}" srcOrd="0" destOrd="0" presId="urn:microsoft.com/office/officeart/2005/8/layout/radial4"/>
    <dgm:cxn modelId="{67E17870-D726-4CB7-AD32-6D3A32049306}" srcId="{AFD8318B-4621-4533-86C9-9D158EF07B5D}" destId="{86B3E557-3556-4702-87D1-E97B9AEE5AFA}" srcOrd="1" destOrd="0" parTransId="{06E70FAE-5AD9-4293-A47D-482EBB1C4354}" sibTransId="{6BF749FE-D6A3-498E-9B24-5D46C1A2ED7A}"/>
    <dgm:cxn modelId="{5B7B8655-E2B1-48C5-998E-80B2895D460D}" type="presOf" srcId="{728B02A1-4B77-4B4A-9882-FE2788969EA7}" destId="{3EE25345-C8AE-4774-B58C-305411F42F76}" srcOrd="0" destOrd="0" presId="urn:microsoft.com/office/officeart/2005/8/layout/radial4"/>
    <dgm:cxn modelId="{048FCEA6-357A-4E8A-8A24-33F7BADDDA73}" type="presOf" srcId="{86B3E557-3556-4702-87D1-E97B9AEE5AFA}" destId="{F5E2E7C5-8430-427A-A58A-95B6FAEDD804}" srcOrd="0" destOrd="0" presId="urn:microsoft.com/office/officeart/2005/8/layout/radial4"/>
    <dgm:cxn modelId="{5078E1A7-136A-4B30-B660-CDB951F55F24}" type="presOf" srcId="{AFD8318B-4621-4533-86C9-9D158EF07B5D}" destId="{DD15B19C-F22B-4C62-8777-7581FF96BC19}" srcOrd="0" destOrd="0" presId="urn:microsoft.com/office/officeart/2005/8/layout/radial4"/>
    <dgm:cxn modelId="{F0825AAD-E0F0-41EB-B9AD-3715DE640DCA}" srcId="{F648AE5D-D9A3-46FD-842D-616A60271C20}" destId="{AFD8318B-4621-4533-86C9-9D158EF07B5D}" srcOrd="0" destOrd="0" parTransId="{8C46837B-68D2-4C18-A81D-3A5DEC4C90BD}" sibTransId="{3BF601BB-DAFD-4A47-87AD-09D5985012CF}"/>
    <dgm:cxn modelId="{360923B2-995D-47DB-94C5-CFBD6B8DC6C1}" type="presOf" srcId="{A58D66FB-E0A0-431C-B029-D4FF47368E33}" destId="{22D49969-32AD-41C4-8CE5-AB939C40D509}" srcOrd="0" destOrd="0" presId="urn:microsoft.com/office/officeart/2005/8/layout/radial4"/>
    <dgm:cxn modelId="{9336E6B4-ED92-4C3C-9028-B555AC97A3FB}" srcId="{AFD8318B-4621-4533-86C9-9D158EF07B5D}" destId="{A58D66FB-E0A0-431C-B029-D4FF47368E33}" srcOrd="2" destOrd="0" parTransId="{AD7992AE-3FF0-4BB2-8F10-0566B162B144}" sibTransId="{4EBFFE9E-8EE1-464C-B440-B1991E6B3E40}"/>
    <dgm:cxn modelId="{A426C3D2-C39F-4859-AA9C-16066BA425B7}" type="presOf" srcId="{F648AE5D-D9A3-46FD-842D-616A60271C20}" destId="{5300C77E-A802-467E-B516-14F4157DB6C0}" srcOrd="0" destOrd="0" presId="urn:microsoft.com/office/officeart/2005/8/layout/radial4"/>
    <dgm:cxn modelId="{363D2F4C-2AA1-4076-8406-4ACAC7539610}" type="presParOf" srcId="{5300C77E-A802-467E-B516-14F4157DB6C0}" destId="{DD15B19C-F22B-4C62-8777-7581FF96BC19}" srcOrd="0" destOrd="0" presId="urn:microsoft.com/office/officeart/2005/8/layout/radial4"/>
    <dgm:cxn modelId="{7C45FEEB-2B41-471E-9189-79A988E04658}" type="presParOf" srcId="{5300C77E-A802-467E-B516-14F4157DB6C0}" destId="{462C1480-05CC-49AE-8780-CF553C40CC7E}" srcOrd="1" destOrd="0" presId="urn:microsoft.com/office/officeart/2005/8/layout/radial4"/>
    <dgm:cxn modelId="{7BD9B133-E86A-4B89-AAF3-E7E2407BA02A}" type="presParOf" srcId="{5300C77E-A802-467E-B516-14F4157DB6C0}" destId="{3EE25345-C8AE-4774-B58C-305411F42F76}" srcOrd="2" destOrd="0" presId="urn:microsoft.com/office/officeart/2005/8/layout/radial4"/>
    <dgm:cxn modelId="{5A1482D9-2294-4EEF-A407-97E4C7882801}" type="presParOf" srcId="{5300C77E-A802-467E-B516-14F4157DB6C0}" destId="{2FBAD7DF-DA1B-4701-93C4-388EF7FD1401}" srcOrd="3" destOrd="0" presId="urn:microsoft.com/office/officeart/2005/8/layout/radial4"/>
    <dgm:cxn modelId="{CC98A876-A464-4F71-8008-560F93094E1B}" type="presParOf" srcId="{5300C77E-A802-467E-B516-14F4157DB6C0}" destId="{F5E2E7C5-8430-427A-A58A-95B6FAEDD804}" srcOrd="4" destOrd="0" presId="urn:microsoft.com/office/officeart/2005/8/layout/radial4"/>
    <dgm:cxn modelId="{071E2321-4CFD-47DC-8999-C14222A2181C}" type="presParOf" srcId="{5300C77E-A802-467E-B516-14F4157DB6C0}" destId="{94A155B4-8065-41DA-925C-450461204865}" srcOrd="5" destOrd="0" presId="urn:microsoft.com/office/officeart/2005/8/layout/radial4"/>
    <dgm:cxn modelId="{C751CDA7-BD7A-46A4-A441-4F800793786D}" type="presParOf" srcId="{5300C77E-A802-467E-B516-14F4157DB6C0}" destId="{22D49969-32AD-41C4-8CE5-AB939C40D50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44171C-E390-476B-A560-90C5A21AA36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34DB41-DF18-47FE-A40D-D5C3D19A1551}">
      <dgm:prSet phldrT="[Text]" custT="1"/>
      <dgm:spPr/>
      <dgm:t>
        <a:bodyPr/>
        <a:lstStyle/>
        <a:p>
          <a:r>
            <a:rPr lang="en-IE" sz="1600"/>
            <a:t>289</a:t>
          </a:r>
          <a:endParaRPr lang="en-US" sz="1600"/>
        </a:p>
      </dgm:t>
    </dgm:pt>
    <dgm:pt modelId="{945C7B80-1928-4EBB-A030-201A85698778}" type="parTrans" cxnId="{3055712A-A037-410E-B9ED-B0A3410CD4D3}">
      <dgm:prSet/>
      <dgm:spPr/>
      <dgm:t>
        <a:bodyPr/>
        <a:lstStyle/>
        <a:p>
          <a:endParaRPr lang="en-US"/>
        </a:p>
      </dgm:t>
    </dgm:pt>
    <dgm:pt modelId="{492F18F7-5A17-4441-9961-ABC861E2C5D5}" type="sibTrans" cxnId="{3055712A-A037-410E-B9ED-B0A3410CD4D3}">
      <dgm:prSet/>
      <dgm:spPr/>
      <dgm:t>
        <a:bodyPr/>
        <a:lstStyle/>
        <a:p>
          <a:endParaRPr lang="en-US"/>
        </a:p>
      </dgm:t>
    </dgm:pt>
    <dgm:pt modelId="{21729EC7-083C-4ED6-8BD6-B4128A5766A1}">
      <dgm:prSet phldrT="[Text]" custT="1"/>
      <dgm:spPr/>
      <dgm:t>
        <a:bodyPr/>
        <a:lstStyle/>
        <a:p>
          <a:r>
            <a:rPr lang="en-IE" sz="1600"/>
            <a:t>Male </a:t>
          </a:r>
        </a:p>
        <a:p>
          <a:r>
            <a:rPr lang="en-IE" sz="1600"/>
            <a:t>n=20 (7%)</a:t>
          </a:r>
          <a:endParaRPr lang="en-US" sz="1600"/>
        </a:p>
      </dgm:t>
    </dgm:pt>
    <dgm:pt modelId="{8FEC1567-AF4B-4582-A4DF-119102BD2EB4}" type="parTrans" cxnId="{40262829-DB5C-4638-9700-D431DEFE184B}">
      <dgm:prSet/>
      <dgm:spPr/>
      <dgm:t>
        <a:bodyPr/>
        <a:lstStyle/>
        <a:p>
          <a:endParaRPr lang="en-US" sz="1600"/>
        </a:p>
      </dgm:t>
    </dgm:pt>
    <dgm:pt modelId="{1BEFE6A0-191D-4F92-B40F-CDD2C0436387}" type="sibTrans" cxnId="{40262829-DB5C-4638-9700-D431DEFE184B}">
      <dgm:prSet/>
      <dgm:spPr/>
      <dgm:t>
        <a:bodyPr/>
        <a:lstStyle/>
        <a:p>
          <a:endParaRPr lang="en-US"/>
        </a:p>
      </dgm:t>
    </dgm:pt>
    <dgm:pt modelId="{0805485A-A0C5-4E15-9D78-67801E549778}">
      <dgm:prSet phldrT="[Text]" custT="1"/>
      <dgm:spPr/>
      <dgm:t>
        <a:bodyPr/>
        <a:lstStyle/>
        <a:p>
          <a:r>
            <a:rPr lang="en-IE" sz="1600"/>
            <a:t>Female </a:t>
          </a:r>
        </a:p>
        <a:p>
          <a:r>
            <a:rPr lang="en-IE" sz="1600"/>
            <a:t>n= 266 (92%)</a:t>
          </a:r>
          <a:endParaRPr lang="en-US" sz="1600"/>
        </a:p>
      </dgm:t>
    </dgm:pt>
    <dgm:pt modelId="{FC57EE70-BCC7-4882-8957-10E112D0CF06}" type="parTrans" cxnId="{CA922D51-453E-4190-AA74-71D3968B5084}">
      <dgm:prSet/>
      <dgm:spPr/>
      <dgm:t>
        <a:bodyPr/>
        <a:lstStyle/>
        <a:p>
          <a:endParaRPr lang="en-US" sz="1600"/>
        </a:p>
      </dgm:t>
    </dgm:pt>
    <dgm:pt modelId="{31D19C74-1A60-4CA2-97F2-83BEF7597FF8}" type="sibTrans" cxnId="{CA922D51-453E-4190-AA74-71D3968B5084}">
      <dgm:prSet/>
      <dgm:spPr/>
      <dgm:t>
        <a:bodyPr/>
        <a:lstStyle/>
        <a:p>
          <a:endParaRPr lang="en-US"/>
        </a:p>
      </dgm:t>
    </dgm:pt>
    <dgm:pt modelId="{FE89C5F7-D79E-4320-8FDB-94EBEB2D9AD4}">
      <dgm:prSet custT="1"/>
      <dgm:spPr/>
      <dgm:t>
        <a:bodyPr/>
        <a:lstStyle/>
        <a:p>
          <a:endParaRPr lang="en-US" sz="1600"/>
        </a:p>
      </dgm:t>
    </dgm:pt>
    <dgm:pt modelId="{615F23B1-650D-4572-9A02-F236B7FF1E35}" type="parTrans" cxnId="{2F9477DE-C3B3-435C-B31D-E4241D328532}">
      <dgm:prSet/>
      <dgm:spPr/>
      <dgm:t>
        <a:bodyPr/>
        <a:lstStyle/>
        <a:p>
          <a:endParaRPr lang="en-US" sz="1600"/>
        </a:p>
      </dgm:t>
    </dgm:pt>
    <dgm:pt modelId="{53083F4F-EF57-484A-BC3C-F9BF5CF3FE72}" type="sibTrans" cxnId="{2F9477DE-C3B3-435C-B31D-E4241D328532}">
      <dgm:prSet/>
      <dgm:spPr/>
      <dgm:t>
        <a:bodyPr/>
        <a:lstStyle/>
        <a:p>
          <a:endParaRPr lang="en-US"/>
        </a:p>
      </dgm:t>
    </dgm:pt>
    <dgm:pt modelId="{9C575C78-2173-4957-B8E0-144A3941F915}" type="pres">
      <dgm:prSet presAssocID="{BB44171C-E390-476B-A560-90C5A21AA3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F7E868-00F0-470F-88A2-3E4BAB60EC18}" type="pres">
      <dgm:prSet presAssocID="{F834DB41-DF18-47FE-A40D-D5C3D19A1551}" presName="hierRoot1" presStyleCnt="0"/>
      <dgm:spPr/>
    </dgm:pt>
    <dgm:pt modelId="{81499D75-11D6-49AD-BB6D-6C06E3D22EFE}" type="pres">
      <dgm:prSet presAssocID="{F834DB41-DF18-47FE-A40D-D5C3D19A1551}" presName="composite" presStyleCnt="0"/>
      <dgm:spPr/>
    </dgm:pt>
    <dgm:pt modelId="{493C5820-B9D4-46BE-9CDE-00FFF2EDE730}" type="pres">
      <dgm:prSet presAssocID="{F834DB41-DF18-47FE-A40D-D5C3D19A1551}" presName="image" presStyleLbl="node0" presStyleIdx="0" presStyleCnt="1"/>
      <dgm:spPr/>
    </dgm:pt>
    <dgm:pt modelId="{8C79E6D0-4561-408B-A4A6-B10B87247637}" type="pres">
      <dgm:prSet presAssocID="{F834DB41-DF18-47FE-A40D-D5C3D19A1551}" presName="text" presStyleLbl="revTx" presStyleIdx="0" presStyleCnt="4">
        <dgm:presLayoutVars>
          <dgm:chPref val="3"/>
        </dgm:presLayoutVars>
      </dgm:prSet>
      <dgm:spPr/>
    </dgm:pt>
    <dgm:pt modelId="{8706BAF3-D271-42AB-AC8C-A2B3F32A01B7}" type="pres">
      <dgm:prSet presAssocID="{F834DB41-DF18-47FE-A40D-D5C3D19A1551}" presName="hierChild2" presStyleCnt="0"/>
      <dgm:spPr/>
    </dgm:pt>
    <dgm:pt modelId="{54A4C430-F9BF-42D9-AE87-D1DE3301FE94}" type="pres">
      <dgm:prSet presAssocID="{8FEC1567-AF4B-4582-A4DF-119102BD2EB4}" presName="Name10" presStyleLbl="parChTrans1D2" presStyleIdx="0" presStyleCnt="3"/>
      <dgm:spPr/>
    </dgm:pt>
    <dgm:pt modelId="{F37C7F85-1600-4021-A8DC-7870899D0794}" type="pres">
      <dgm:prSet presAssocID="{21729EC7-083C-4ED6-8BD6-B4128A5766A1}" presName="hierRoot2" presStyleCnt="0"/>
      <dgm:spPr/>
    </dgm:pt>
    <dgm:pt modelId="{47D720A1-7823-45F4-B67D-28ED3FC0B4A8}" type="pres">
      <dgm:prSet presAssocID="{21729EC7-083C-4ED6-8BD6-B4128A5766A1}" presName="composite2" presStyleCnt="0"/>
      <dgm:spPr/>
    </dgm:pt>
    <dgm:pt modelId="{EB7346F5-C82A-4336-95F0-A715642D2AC4}" type="pres">
      <dgm:prSet presAssocID="{21729EC7-083C-4ED6-8BD6-B4128A5766A1}" presName="image2" presStyleLbl="node2" presStyleIdx="0" presStyleCnt="3"/>
      <dgm:spPr/>
    </dgm:pt>
    <dgm:pt modelId="{B81E7937-2739-428E-8DE3-2658E7C62882}" type="pres">
      <dgm:prSet presAssocID="{21729EC7-083C-4ED6-8BD6-B4128A5766A1}" presName="text2" presStyleLbl="revTx" presStyleIdx="1" presStyleCnt="4">
        <dgm:presLayoutVars>
          <dgm:chPref val="3"/>
        </dgm:presLayoutVars>
      </dgm:prSet>
      <dgm:spPr/>
    </dgm:pt>
    <dgm:pt modelId="{F3E82615-A91C-4D0F-AF70-777FD01A7B26}" type="pres">
      <dgm:prSet presAssocID="{21729EC7-083C-4ED6-8BD6-B4128A5766A1}" presName="hierChild3" presStyleCnt="0"/>
      <dgm:spPr/>
    </dgm:pt>
    <dgm:pt modelId="{A1E32B09-3BDA-47C5-AE7C-247BBDC2A838}" type="pres">
      <dgm:prSet presAssocID="{FC57EE70-BCC7-4882-8957-10E112D0CF06}" presName="Name10" presStyleLbl="parChTrans1D2" presStyleIdx="1" presStyleCnt="3"/>
      <dgm:spPr/>
    </dgm:pt>
    <dgm:pt modelId="{FD92C08D-4A41-45BE-AF86-6B12371FBC75}" type="pres">
      <dgm:prSet presAssocID="{0805485A-A0C5-4E15-9D78-67801E549778}" presName="hierRoot2" presStyleCnt="0"/>
      <dgm:spPr/>
    </dgm:pt>
    <dgm:pt modelId="{2ADA6525-6CF1-4FB2-8CB9-63D7D36EDD4C}" type="pres">
      <dgm:prSet presAssocID="{0805485A-A0C5-4E15-9D78-67801E549778}" presName="composite2" presStyleCnt="0"/>
      <dgm:spPr/>
    </dgm:pt>
    <dgm:pt modelId="{F48B6ED1-51CF-4F19-BCEB-9EE5B4450E5D}" type="pres">
      <dgm:prSet presAssocID="{0805485A-A0C5-4E15-9D78-67801E549778}" presName="image2" presStyleLbl="node2" presStyleIdx="1" presStyleCnt="3"/>
      <dgm:spPr/>
    </dgm:pt>
    <dgm:pt modelId="{6AEE5F4F-A024-479B-876A-CBAB78F147F0}" type="pres">
      <dgm:prSet presAssocID="{0805485A-A0C5-4E15-9D78-67801E549778}" presName="text2" presStyleLbl="revTx" presStyleIdx="2" presStyleCnt="4">
        <dgm:presLayoutVars>
          <dgm:chPref val="3"/>
        </dgm:presLayoutVars>
      </dgm:prSet>
      <dgm:spPr/>
    </dgm:pt>
    <dgm:pt modelId="{7E9F0AE6-8FE6-447A-A8A7-591C008F1186}" type="pres">
      <dgm:prSet presAssocID="{0805485A-A0C5-4E15-9D78-67801E549778}" presName="hierChild3" presStyleCnt="0"/>
      <dgm:spPr/>
    </dgm:pt>
    <dgm:pt modelId="{26786999-3AD9-4428-859C-1A5B0F54D5FA}" type="pres">
      <dgm:prSet presAssocID="{615F23B1-650D-4572-9A02-F236B7FF1E35}" presName="Name10" presStyleLbl="parChTrans1D2" presStyleIdx="2" presStyleCnt="3"/>
      <dgm:spPr/>
    </dgm:pt>
    <dgm:pt modelId="{23713472-A43B-4031-B791-D7255A7FA465}" type="pres">
      <dgm:prSet presAssocID="{FE89C5F7-D79E-4320-8FDB-94EBEB2D9AD4}" presName="hierRoot2" presStyleCnt="0"/>
      <dgm:spPr/>
    </dgm:pt>
    <dgm:pt modelId="{2AB7E8AF-6A4D-4231-8441-BD9DE2E4C056}" type="pres">
      <dgm:prSet presAssocID="{FE89C5F7-D79E-4320-8FDB-94EBEB2D9AD4}" presName="composite2" presStyleCnt="0"/>
      <dgm:spPr/>
    </dgm:pt>
    <dgm:pt modelId="{186A40B4-D7E1-482B-9FD1-0076B1F2E100}" type="pres">
      <dgm:prSet presAssocID="{FE89C5F7-D79E-4320-8FDB-94EBEB2D9AD4}" presName="image2" presStyleLbl="node2" presStyleIdx="2" presStyleCnt="3"/>
      <dgm:spPr/>
    </dgm:pt>
    <dgm:pt modelId="{2D9C6533-DC23-45A5-B8BA-F145767193DA}" type="pres">
      <dgm:prSet presAssocID="{FE89C5F7-D79E-4320-8FDB-94EBEB2D9AD4}" presName="text2" presStyleLbl="revTx" presStyleIdx="3" presStyleCnt="4">
        <dgm:presLayoutVars>
          <dgm:chPref val="3"/>
        </dgm:presLayoutVars>
      </dgm:prSet>
      <dgm:spPr/>
    </dgm:pt>
    <dgm:pt modelId="{53DAE2AF-5F1D-41F8-B2F0-2CB954A61C63}" type="pres">
      <dgm:prSet presAssocID="{FE89C5F7-D79E-4320-8FDB-94EBEB2D9AD4}" presName="hierChild3" presStyleCnt="0"/>
      <dgm:spPr/>
    </dgm:pt>
  </dgm:ptLst>
  <dgm:cxnLst>
    <dgm:cxn modelId="{DE082213-ECDB-4EB6-927E-E25FE02DB02B}" type="presOf" srcId="{FC57EE70-BCC7-4882-8957-10E112D0CF06}" destId="{A1E32B09-3BDA-47C5-AE7C-247BBDC2A838}" srcOrd="0" destOrd="0" presId="urn:microsoft.com/office/officeart/2009/layout/CirclePictureHierarchy"/>
    <dgm:cxn modelId="{964B1E16-D590-4F2E-9652-8104D3EAE08B}" type="presOf" srcId="{F834DB41-DF18-47FE-A40D-D5C3D19A1551}" destId="{8C79E6D0-4561-408B-A4A6-B10B87247637}" srcOrd="0" destOrd="0" presId="urn:microsoft.com/office/officeart/2009/layout/CirclePictureHierarchy"/>
    <dgm:cxn modelId="{C9DD0920-E453-41BD-820A-D599037FB7FF}" type="presOf" srcId="{0805485A-A0C5-4E15-9D78-67801E549778}" destId="{6AEE5F4F-A024-479B-876A-CBAB78F147F0}" srcOrd="0" destOrd="0" presId="urn:microsoft.com/office/officeart/2009/layout/CirclePictureHierarchy"/>
    <dgm:cxn modelId="{40262829-DB5C-4638-9700-D431DEFE184B}" srcId="{F834DB41-DF18-47FE-A40D-D5C3D19A1551}" destId="{21729EC7-083C-4ED6-8BD6-B4128A5766A1}" srcOrd="0" destOrd="0" parTransId="{8FEC1567-AF4B-4582-A4DF-119102BD2EB4}" sibTransId="{1BEFE6A0-191D-4F92-B40F-CDD2C0436387}"/>
    <dgm:cxn modelId="{70185029-CCEA-4333-9ACE-225649226F51}" type="presOf" srcId="{615F23B1-650D-4572-9A02-F236B7FF1E35}" destId="{26786999-3AD9-4428-859C-1A5B0F54D5FA}" srcOrd="0" destOrd="0" presId="urn:microsoft.com/office/officeart/2009/layout/CirclePictureHierarchy"/>
    <dgm:cxn modelId="{3055712A-A037-410E-B9ED-B0A3410CD4D3}" srcId="{BB44171C-E390-476B-A560-90C5A21AA366}" destId="{F834DB41-DF18-47FE-A40D-D5C3D19A1551}" srcOrd="0" destOrd="0" parTransId="{945C7B80-1928-4EBB-A030-201A85698778}" sibTransId="{492F18F7-5A17-4441-9961-ABC861E2C5D5}"/>
    <dgm:cxn modelId="{06386646-FA4C-48DD-AE06-9D84E3DB1EB2}" type="presOf" srcId="{FE89C5F7-D79E-4320-8FDB-94EBEB2D9AD4}" destId="{2D9C6533-DC23-45A5-B8BA-F145767193DA}" srcOrd="0" destOrd="0" presId="urn:microsoft.com/office/officeart/2009/layout/CirclePictureHierarchy"/>
    <dgm:cxn modelId="{CA922D51-453E-4190-AA74-71D3968B5084}" srcId="{F834DB41-DF18-47FE-A40D-D5C3D19A1551}" destId="{0805485A-A0C5-4E15-9D78-67801E549778}" srcOrd="1" destOrd="0" parTransId="{FC57EE70-BCC7-4882-8957-10E112D0CF06}" sibTransId="{31D19C74-1A60-4CA2-97F2-83BEF7597FF8}"/>
    <dgm:cxn modelId="{DAB5A08F-4756-4340-ABB0-A0424B23EE9C}" type="presOf" srcId="{21729EC7-083C-4ED6-8BD6-B4128A5766A1}" destId="{B81E7937-2739-428E-8DE3-2658E7C62882}" srcOrd="0" destOrd="0" presId="urn:microsoft.com/office/officeart/2009/layout/CirclePictureHierarchy"/>
    <dgm:cxn modelId="{F9F585D9-D6E9-42F4-9635-B4D72690C06F}" type="presOf" srcId="{BB44171C-E390-476B-A560-90C5A21AA366}" destId="{9C575C78-2173-4957-B8E0-144A3941F915}" srcOrd="0" destOrd="0" presId="urn:microsoft.com/office/officeart/2009/layout/CirclePictureHierarchy"/>
    <dgm:cxn modelId="{2F9477DE-C3B3-435C-B31D-E4241D328532}" srcId="{F834DB41-DF18-47FE-A40D-D5C3D19A1551}" destId="{FE89C5F7-D79E-4320-8FDB-94EBEB2D9AD4}" srcOrd="2" destOrd="0" parTransId="{615F23B1-650D-4572-9A02-F236B7FF1E35}" sibTransId="{53083F4F-EF57-484A-BC3C-F9BF5CF3FE72}"/>
    <dgm:cxn modelId="{2A640BE6-ADBF-4021-96D6-764B2BC36363}" type="presOf" srcId="{8FEC1567-AF4B-4582-A4DF-119102BD2EB4}" destId="{54A4C430-F9BF-42D9-AE87-D1DE3301FE94}" srcOrd="0" destOrd="0" presId="urn:microsoft.com/office/officeart/2009/layout/CirclePictureHierarchy"/>
    <dgm:cxn modelId="{9DFE9C6A-D8AC-45F6-B691-4A071ED3F945}" type="presParOf" srcId="{9C575C78-2173-4957-B8E0-144A3941F915}" destId="{17F7E868-00F0-470F-88A2-3E4BAB60EC18}" srcOrd="0" destOrd="0" presId="urn:microsoft.com/office/officeart/2009/layout/CirclePictureHierarchy"/>
    <dgm:cxn modelId="{5AC7D836-2555-4158-A188-0092B87114C4}" type="presParOf" srcId="{17F7E868-00F0-470F-88A2-3E4BAB60EC18}" destId="{81499D75-11D6-49AD-BB6D-6C06E3D22EFE}" srcOrd="0" destOrd="0" presId="urn:microsoft.com/office/officeart/2009/layout/CirclePictureHierarchy"/>
    <dgm:cxn modelId="{EA0E3C99-2C2C-4C2D-BC8B-A7E23730AB03}" type="presParOf" srcId="{81499D75-11D6-49AD-BB6D-6C06E3D22EFE}" destId="{493C5820-B9D4-46BE-9CDE-00FFF2EDE730}" srcOrd="0" destOrd="0" presId="urn:microsoft.com/office/officeart/2009/layout/CirclePictureHierarchy"/>
    <dgm:cxn modelId="{49133BEE-7C74-4632-9878-9A7F1731F71C}" type="presParOf" srcId="{81499D75-11D6-49AD-BB6D-6C06E3D22EFE}" destId="{8C79E6D0-4561-408B-A4A6-B10B87247637}" srcOrd="1" destOrd="0" presId="urn:microsoft.com/office/officeart/2009/layout/CirclePictureHierarchy"/>
    <dgm:cxn modelId="{F411164E-046E-4844-9C92-23B68639B429}" type="presParOf" srcId="{17F7E868-00F0-470F-88A2-3E4BAB60EC18}" destId="{8706BAF3-D271-42AB-AC8C-A2B3F32A01B7}" srcOrd="1" destOrd="0" presId="urn:microsoft.com/office/officeart/2009/layout/CirclePictureHierarchy"/>
    <dgm:cxn modelId="{1219967F-ECD1-4DBA-9FE3-A2A3084250CF}" type="presParOf" srcId="{8706BAF3-D271-42AB-AC8C-A2B3F32A01B7}" destId="{54A4C430-F9BF-42D9-AE87-D1DE3301FE94}" srcOrd="0" destOrd="0" presId="urn:microsoft.com/office/officeart/2009/layout/CirclePictureHierarchy"/>
    <dgm:cxn modelId="{3865385B-3ABE-4BFC-9B6E-7576159024EC}" type="presParOf" srcId="{8706BAF3-D271-42AB-AC8C-A2B3F32A01B7}" destId="{F37C7F85-1600-4021-A8DC-7870899D0794}" srcOrd="1" destOrd="0" presId="urn:microsoft.com/office/officeart/2009/layout/CirclePictureHierarchy"/>
    <dgm:cxn modelId="{4F769732-584B-465A-A990-A25429180B44}" type="presParOf" srcId="{F37C7F85-1600-4021-A8DC-7870899D0794}" destId="{47D720A1-7823-45F4-B67D-28ED3FC0B4A8}" srcOrd="0" destOrd="0" presId="urn:microsoft.com/office/officeart/2009/layout/CirclePictureHierarchy"/>
    <dgm:cxn modelId="{141143BB-79D4-48AA-81BE-E6DD18BA0612}" type="presParOf" srcId="{47D720A1-7823-45F4-B67D-28ED3FC0B4A8}" destId="{EB7346F5-C82A-4336-95F0-A715642D2AC4}" srcOrd="0" destOrd="0" presId="urn:microsoft.com/office/officeart/2009/layout/CirclePictureHierarchy"/>
    <dgm:cxn modelId="{6E79C99B-73F6-41A2-91A6-F6AE7DC6DBE4}" type="presParOf" srcId="{47D720A1-7823-45F4-B67D-28ED3FC0B4A8}" destId="{B81E7937-2739-428E-8DE3-2658E7C62882}" srcOrd="1" destOrd="0" presId="urn:microsoft.com/office/officeart/2009/layout/CirclePictureHierarchy"/>
    <dgm:cxn modelId="{A7DEBE47-1EA2-4009-977F-EBB931258156}" type="presParOf" srcId="{F37C7F85-1600-4021-A8DC-7870899D0794}" destId="{F3E82615-A91C-4D0F-AF70-777FD01A7B26}" srcOrd="1" destOrd="0" presId="urn:microsoft.com/office/officeart/2009/layout/CirclePictureHierarchy"/>
    <dgm:cxn modelId="{E1698D7C-7F56-4C88-923D-625F8D76E421}" type="presParOf" srcId="{8706BAF3-D271-42AB-AC8C-A2B3F32A01B7}" destId="{A1E32B09-3BDA-47C5-AE7C-247BBDC2A838}" srcOrd="2" destOrd="0" presId="urn:microsoft.com/office/officeart/2009/layout/CirclePictureHierarchy"/>
    <dgm:cxn modelId="{D9577575-CA4B-48F6-9489-85536DAE1987}" type="presParOf" srcId="{8706BAF3-D271-42AB-AC8C-A2B3F32A01B7}" destId="{FD92C08D-4A41-45BE-AF86-6B12371FBC75}" srcOrd="3" destOrd="0" presId="urn:microsoft.com/office/officeart/2009/layout/CirclePictureHierarchy"/>
    <dgm:cxn modelId="{A444C920-9BD3-45C4-87E5-665E36A42337}" type="presParOf" srcId="{FD92C08D-4A41-45BE-AF86-6B12371FBC75}" destId="{2ADA6525-6CF1-4FB2-8CB9-63D7D36EDD4C}" srcOrd="0" destOrd="0" presId="urn:microsoft.com/office/officeart/2009/layout/CirclePictureHierarchy"/>
    <dgm:cxn modelId="{AD068AD5-AC9E-4757-A10A-3CD692FAB8D2}" type="presParOf" srcId="{2ADA6525-6CF1-4FB2-8CB9-63D7D36EDD4C}" destId="{F48B6ED1-51CF-4F19-BCEB-9EE5B4450E5D}" srcOrd="0" destOrd="0" presId="urn:microsoft.com/office/officeart/2009/layout/CirclePictureHierarchy"/>
    <dgm:cxn modelId="{3E881A6A-64E7-4533-8A16-F30F797033D3}" type="presParOf" srcId="{2ADA6525-6CF1-4FB2-8CB9-63D7D36EDD4C}" destId="{6AEE5F4F-A024-479B-876A-CBAB78F147F0}" srcOrd="1" destOrd="0" presId="urn:microsoft.com/office/officeart/2009/layout/CirclePictureHierarchy"/>
    <dgm:cxn modelId="{CFAD318A-6129-4B92-95A2-56683E7EEC4F}" type="presParOf" srcId="{FD92C08D-4A41-45BE-AF86-6B12371FBC75}" destId="{7E9F0AE6-8FE6-447A-A8A7-591C008F1186}" srcOrd="1" destOrd="0" presId="urn:microsoft.com/office/officeart/2009/layout/CirclePictureHierarchy"/>
    <dgm:cxn modelId="{47FCA3FF-0318-430F-830D-1D433C523D46}" type="presParOf" srcId="{8706BAF3-D271-42AB-AC8C-A2B3F32A01B7}" destId="{26786999-3AD9-4428-859C-1A5B0F54D5FA}" srcOrd="4" destOrd="0" presId="urn:microsoft.com/office/officeart/2009/layout/CirclePictureHierarchy"/>
    <dgm:cxn modelId="{D6E54F80-15B6-46E9-BD68-F02ECD995FF0}" type="presParOf" srcId="{8706BAF3-D271-42AB-AC8C-A2B3F32A01B7}" destId="{23713472-A43B-4031-B791-D7255A7FA465}" srcOrd="5" destOrd="0" presId="urn:microsoft.com/office/officeart/2009/layout/CirclePictureHierarchy"/>
    <dgm:cxn modelId="{BC889668-4D4A-4EC5-9702-73617135D3D3}" type="presParOf" srcId="{23713472-A43B-4031-B791-D7255A7FA465}" destId="{2AB7E8AF-6A4D-4231-8441-BD9DE2E4C056}" srcOrd="0" destOrd="0" presId="urn:microsoft.com/office/officeart/2009/layout/CirclePictureHierarchy"/>
    <dgm:cxn modelId="{140BEEB8-7319-4393-8861-C51452CB1418}" type="presParOf" srcId="{2AB7E8AF-6A4D-4231-8441-BD9DE2E4C056}" destId="{186A40B4-D7E1-482B-9FD1-0076B1F2E100}" srcOrd="0" destOrd="0" presId="urn:microsoft.com/office/officeart/2009/layout/CirclePictureHierarchy"/>
    <dgm:cxn modelId="{267565C1-4489-44E6-808D-47D55AB14400}" type="presParOf" srcId="{2AB7E8AF-6A4D-4231-8441-BD9DE2E4C056}" destId="{2D9C6533-DC23-45A5-B8BA-F145767193DA}" srcOrd="1" destOrd="0" presId="urn:microsoft.com/office/officeart/2009/layout/CirclePictureHierarchy"/>
    <dgm:cxn modelId="{A0A9056F-17F7-47A6-8A39-B36B11BE7247}" type="presParOf" srcId="{23713472-A43B-4031-B791-D7255A7FA465}" destId="{53DAE2AF-5F1D-41F8-B2F0-2CB954A61C6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78E45A-6F8B-4634-8E84-5F51C6FC02AA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61DB75-7F2F-44C1-B3B9-45F57AFF87FD}">
      <dgm:prSet custT="1"/>
      <dgm:spPr/>
      <dgm:t>
        <a:bodyPr/>
        <a:lstStyle/>
        <a:p>
          <a:r>
            <a:rPr lang="en-US" sz="1800" dirty="0"/>
            <a:t>Building national PPI capacity across communities</a:t>
          </a:r>
        </a:p>
      </dgm:t>
    </dgm:pt>
    <dgm:pt modelId="{A47F273B-F1CE-44A1-A985-10CB2B125A94}" type="parTrans" cxnId="{B2F097FE-0901-422C-B9FE-FA4291C26775}">
      <dgm:prSet/>
      <dgm:spPr/>
      <dgm:t>
        <a:bodyPr/>
        <a:lstStyle/>
        <a:p>
          <a:endParaRPr lang="en-US"/>
        </a:p>
      </dgm:t>
    </dgm:pt>
    <dgm:pt modelId="{BA7C3F89-0CE8-4871-B189-EBD8093EA64A}" type="sibTrans" cxnId="{B2F097FE-0901-422C-B9FE-FA4291C26775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76DB9B23-B894-4067-9200-A45A074CDA8F}">
      <dgm:prSet custT="1"/>
      <dgm:spPr/>
      <dgm:t>
        <a:bodyPr/>
        <a:lstStyle/>
        <a:p>
          <a:r>
            <a:rPr lang="en-US" sz="1800" dirty="0"/>
            <a:t>Embedding PPI Scholarship into Postgraduate and Undergraduate education</a:t>
          </a:r>
        </a:p>
      </dgm:t>
    </dgm:pt>
    <dgm:pt modelId="{7F405F02-C64B-43FC-9995-6EBBE5BB245C}" type="parTrans" cxnId="{0C3EAE35-56E8-459F-88A5-90BB59A435BC}">
      <dgm:prSet/>
      <dgm:spPr/>
      <dgm:t>
        <a:bodyPr/>
        <a:lstStyle/>
        <a:p>
          <a:endParaRPr lang="en-US"/>
        </a:p>
      </dgm:t>
    </dgm:pt>
    <dgm:pt modelId="{BE77279C-EC0C-482B-8670-28B6B6D4F545}" type="sibTrans" cxnId="{0C3EAE35-56E8-459F-88A5-90BB59A435B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FFE1015-2ADB-4B80-8B85-030EDA38BF5C}">
      <dgm:prSet custT="1"/>
      <dgm:spPr/>
      <dgm:t>
        <a:bodyPr/>
        <a:lstStyle/>
        <a:p>
          <a:r>
            <a:rPr lang="en-US" sz="1800" dirty="0"/>
            <a:t>Embedding PPI locally and nationally</a:t>
          </a:r>
        </a:p>
      </dgm:t>
    </dgm:pt>
    <dgm:pt modelId="{EE672335-0141-49D7-9D7A-95D596FFCE8E}" type="parTrans" cxnId="{93436114-5164-4A9A-9FF6-61E78062C066}">
      <dgm:prSet/>
      <dgm:spPr/>
      <dgm:t>
        <a:bodyPr/>
        <a:lstStyle/>
        <a:p>
          <a:endParaRPr lang="en-US"/>
        </a:p>
      </dgm:t>
    </dgm:pt>
    <dgm:pt modelId="{9E07D04C-1180-4566-98A8-18A191FAFB7C}" type="sibTrans" cxnId="{93436114-5164-4A9A-9FF6-61E78062C06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C68C659-E346-4CE8-8183-B6FB015E1EDE}">
      <dgm:prSet custT="1"/>
      <dgm:spPr/>
      <dgm:t>
        <a:bodyPr/>
        <a:lstStyle/>
        <a:p>
          <a:r>
            <a:rPr lang="en-US" sz="1800" dirty="0"/>
            <a:t>Promoting PPI Excellence</a:t>
          </a:r>
        </a:p>
      </dgm:t>
    </dgm:pt>
    <dgm:pt modelId="{AD5B045E-2A51-416F-9E14-B7527877E270}" type="parTrans" cxnId="{FF993769-EA0D-4F49-B3D3-78ED168CEA00}">
      <dgm:prSet/>
      <dgm:spPr/>
      <dgm:t>
        <a:bodyPr/>
        <a:lstStyle/>
        <a:p>
          <a:endParaRPr lang="en-US"/>
        </a:p>
      </dgm:t>
    </dgm:pt>
    <dgm:pt modelId="{40C636CF-6972-4343-80CE-1ABC8D9A9A9E}" type="sibTrans" cxnId="{FF993769-EA0D-4F49-B3D3-78ED168CEA0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EC0D15B-2467-4B40-A1B1-795BD54696D0}">
      <dgm:prSet custT="1"/>
      <dgm:spPr/>
      <dgm:t>
        <a:bodyPr/>
        <a:lstStyle/>
        <a:p>
          <a:r>
            <a:rPr lang="en-US" sz="1800" dirty="0"/>
            <a:t>Building a strong National PPI Network</a:t>
          </a:r>
        </a:p>
      </dgm:t>
    </dgm:pt>
    <dgm:pt modelId="{C76B1518-4CFC-486A-ACEB-A60A61F8B281}" type="parTrans" cxnId="{7E443085-3D20-4A94-B013-EC590B2146E7}">
      <dgm:prSet/>
      <dgm:spPr/>
      <dgm:t>
        <a:bodyPr/>
        <a:lstStyle/>
        <a:p>
          <a:endParaRPr lang="en-US"/>
        </a:p>
      </dgm:t>
    </dgm:pt>
    <dgm:pt modelId="{5B8E7F6D-1898-46B1-BB27-90566010AE68}" type="sibTrans" cxnId="{7E443085-3D20-4A94-B013-EC590B2146E7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0BFB9B98-3C06-4DFF-8E83-8A781974A9F9}" type="pres">
      <dgm:prSet presAssocID="{F078E45A-6F8B-4634-8E84-5F51C6FC02AA}" presName="Name0" presStyleCnt="0">
        <dgm:presLayoutVars>
          <dgm:animLvl val="lvl"/>
          <dgm:resizeHandles val="exact"/>
        </dgm:presLayoutVars>
      </dgm:prSet>
      <dgm:spPr/>
    </dgm:pt>
    <dgm:pt modelId="{7E4C702A-C1F1-466E-8EFD-6AFCF6833678}" type="pres">
      <dgm:prSet presAssocID="{7161DB75-7F2F-44C1-B3B9-45F57AFF87FD}" presName="compositeNode" presStyleCnt="0">
        <dgm:presLayoutVars>
          <dgm:bulletEnabled val="1"/>
        </dgm:presLayoutVars>
      </dgm:prSet>
      <dgm:spPr/>
    </dgm:pt>
    <dgm:pt modelId="{F196E0FB-46BD-4F42-AE0D-0985FB6C54C1}" type="pres">
      <dgm:prSet presAssocID="{7161DB75-7F2F-44C1-B3B9-45F57AFF87FD}" presName="bgRect" presStyleLbl="bgAccFollowNode1" presStyleIdx="0" presStyleCnt="5"/>
      <dgm:spPr/>
    </dgm:pt>
    <dgm:pt modelId="{B7BB8B6C-8677-4573-91A8-3311B05FAA1F}" type="pres">
      <dgm:prSet presAssocID="{BA7C3F89-0CE8-4871-B189-EBD8093EA64A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CF389A63-9DA7-41C4-9BCF-F39D14FF7005}" type="pres">
      <dgm:prSet presAssocID="{7161DB75-7F2F-44C1-B3B9-45F57AFF87FD}" presName="bottomLine" presStyleLbl="alignNode1" presStyleIdx="1" presStyleCnt="10">
        <dgm:presLayoutVars/>
      </dgm:prSet>
      <dgm:spPr/>
    </dgm:pt>
    <dgm:pt modelId="{A70A18B8-9BC3-400C-93C8-023D2714581F}" type="pres">
      <dgm:prSet presAssocID="{7161DB75-7F2F-44C1-B3B9-45F57AFF87FD}" presName="nodeText" presStyleLbl="bgAccFollowNode1" presStyleIdx="0" presStyleCnt="5">
        <dgm:presLayoutVars>
          <dgm:bulletEnabled val="1"/>
        </dgm:presLayoutVars>
      </dgm:prSet>
      <dgm:spPr/>
    </dgm:pt>
    <dgm:pt modelId="{CC5CD0C2-5E82-4C7A-A547-73A584E7CF2D}" type="pres">
      <dgm:prSet presAssocID="{BA7C3F89-0CE8-4871-B189-EBD8093EA64A}" presName="sibTrans" presStyleCnt="0"/>
      <dgm:spPr/>
    </dgm:pt>
    <dgm:pt modelId="{4F0E1E53-9051-472E-B645-0476C1E9037B}" type="pres">
      <dgm:prSet presAssocID="{76DB9B23-B894-4067-9200-A45A074CDA8F}" presName="compositeNode" presStyleCnt="0">
        <dgm:presLayoutVars>
          <dgm:bulletEnabled val="1"/>
        </dgm:presLayoutVars>
      </dgm:prSet>
      <dgm:spPr/>
    </dgm:pt>
    <dgm:pt modelId="{99BF6E57-8AC8-41BF-9A2B-AC390ED1D7B0}" type="pres">
      <dgm:prSet presAssocID="{76DB9B23-B894-4067-9200-A45A074CDA8F}" presName="bgRect" presStyleLbl="bgAccFollowNode1" presStyleIdx="1" presStyleCnt="5"/>
      <dgm:spPr/>
    </dgm:pt>
    <dgm:pt modelId="{402F30F5-C478-40A5-941E-9E98C3320682}" type="pres">
      <dgm:prSet presAssocID="{BE77279C-EC0C-482B-8670-28B6B6D4F545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FF0B9DED-089F-43CC-A880-74855222D87F}" type="pres">
      <dgm:prSet presAssocID="{76DB9B23-B894-4067-9200-A45A074CDA8F}" presName="bottomLine" presStyleLbl="alignNode1" presStyleIdx="3" presStyleCnt="10">
        <dgm:presLayoutVars/>
      </dgm:prSet>
      <dgm:spPr/>
    </dgm:pt>
    <dgm:pt modelId="{23E4D174-68CD-4F87-8F10-CFF2D61FBB01}" type="pres">
      <dgm:prSet presAssocID="{76DB9B23-B894-4067-9200-A45A074CDA8F}" presName="nodeText" presStyleLbl="bgAccFollowNode1" presStyleIdx="1" presStyleCnt="5">
        <dgm:presLayoutVars>
          <dgm:bulletEnabled val="1"/>
        </dgm:presLayoutVars>
      </dgm:prSet>
      <dgm:spPr/>
    </dgm:pt>
    <dgm:pt modelId="{6DC988BE-35E7-466A-8153-C6C4B75E56AE}" type="pres">
      <dgm:prSet presAssocID="{BE77279C-EC0C-482B-8670-28B6B6D4F545}" presName="sibTrans" presStyleCnt="0"/>
      <dgm:spPr/>
    </dgm:pt>
    <dgm:pt modelId="{C3B5E82C-B7A7-4A97-B3A7-1C3E63504B15}" type="pres">
      <dgm:prSet presAssocID="{0FFE1015-2ADB-4B80-8B85-030EDA38BF5C}" presName="compositeNode" presStyleCnt="0">
        <dgm:presLayoutVars>
          <dgm:bulletEnabled val="1"/>
        </dgm:presLayoutVars>
      </dgm:prSet>
      <dgm:spPr/>
    </dgm:pt>
    <dgm:pt modelId="{81362C52-C0D1-4911-9740-B3825E4C3F5C}" type="pres">
      <dgm:prSet presAssocID="{0FFE1015-2ADB-4B80-8B85-030EDA38BF5C}" presName="bgRect" presStyleLbl="bgAccFollowNode1" presStyleIdx="2" presStyleCnt="5"/>
      <dgm:spPr/>
    </dgm:pt>
    <dgm:pt modelId="{0D3C71E5-0B5F-44C7-A691-90FE379CDE22}" type="pres">
      <dgm:prSet presAssocID="{9E07D04C-1180-4566-98A8-18A191FAFB7C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6C62B93F-449E-47E8-B7A5-D2A66FF82075}" type="pres">
      <dgm:prSet presAssocID="{0FFE1015-2ADB-4B80-8B85-030EDA38BF5C}" presName="bottomLine" presStyleLbl="alignNode1" presStyleIdx="5" presStyleCnt="10">
        <dgm:presLayoutVars/>
      </dgm:prSet>
      <dgm:spPr/>
    </dgm:pt>
    <dgm:pt modelId="{6D7242BA-A70F-4797-86C1-03E1221ED6DD}" type="pres">
      <dgm:prSet presAssocID="{0FFE1015-2ADB-4B80-8B85-030EDA38BF5C}" presName="nodeText" presStyleLbl="bgAccFollowNode1" presStyleIdx="2" presStyleCnt="5">
        <dgm:presLayoutVars>
          <dgm:bulletEnabled val="1"/>
        </dgm:presLayoutVars>
      </dgm:prSet>
      <dgm:spPr/>
    </dgm:pt>
    <dgm:pt modelId="{AAC51FA4-4F6D-4A3F-BA64-D765D18360D1}" type="pres">
      <dgm:prSet presAssocID="{9E07D04C-1180-4566-98A8-18A191FAFB7C}" presName="sibTrans" presStyleCnt="0"/>
      <dgm:spPr/>
    </dgm:pt>
    <dgm:pt modelId="{485A72AF-31AE-4B45-869A-BEDE0D11403F}" type="pres">
      <dgm:prSet presAssocID="{6C68C659-E346-4CE8-8183-B6FB015E1EDE}" presName="compositeNode" presStyleCnt="0">
        <dgm:presLayoutVars>
          <dgm:bulletEnabled val="1"/>
        </dgm:presLayoutVars>
      </dgm:prSet>
      <dgm:spPr/>
    </dgm:pt>
    <dgm:pt modelId="{1797D207-B611-4048-81D9-B3E77200BD2E}" type="pres">
      <dgm:prSet presAssocID="{6C68C659-E346-4CE8-8183-B6FB015E1EDE}" presName="bgRect" presStyleLbl="bgAccFollowNode1" presStyleIdx="3" presStyleCnt="5"/>
      <dgm:spPr/>
    </dgm:pt>
    <dgm:pt modelId="{C750AF40-A54A-49D1-8166-6844AF697584}" type="pres">
      <dgm:prSet presAssocID="{40C636CF-6972-4343-80CE-1ABC8D9A9A9E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BBB4EFB1-3376-4196-9F00-759F4406C674}" type="pres">
      <dgm:prSet presAssocID="{6C68C659-E346-4CE8-8183-B6FB015E1EDE}" presName="bottomLine" presStyleLbl="alignNode1" presStyleIdx="7" presStyleCnt="10">
        <dgm:presLayoutVars/>
      </dgm:prSet>
      <dgm:spPr/>
    </dgm:pt>
    <dgm:pt modelId="{950D3D0D-12FE-4426-B364-9E38F8DDC988}" type="pres">
      <dgm:prSet presAssocID="{6C68C659-E346-4CE8-8183-B6FB015E1EDE}" presName="nodeText" presStyleLbl="bgAccFollowNode1" presStyleIdx="3" presStyleCnt="5">
        <dgm:presLayoutVars>
          <dgm:bulletEnabled val="1"/>
        </dgm:presLayoutVars>
      </dgm:prSet>
      <dgm:spPr/>
    </dgm:pt>
    <dgm:pt modelId="{FF8DAE47-536A-4ED0-877A-AE506D179673}" type="pres">
      <dgm:prSet presAssocID="{40C636CF-6972-4343-80CE-1ABC8D9A9A9E}" presName="sibTrans" presStyleCnt="0"/>
      <dgm:spPr/>
    </dgm:pt>
    <dgm:pt modelId="{0B56368B-9209-41B6-A957-5E6C224F812F}" type="pres">
      <dgm:prSet presAssocID="{BEC0D15B-2467-4B40-A1B1-795BD54696D0}" presName="compositeNode" presStyleCnt="0">
        <dgm:presLayoutVars>
          <dgm:bulletEnabled val="1"/>
        </dgm:presLayoutVars>
      </dgm:prSet>
      <dgm:spPr/>
    </dgm:pt>
    <dgm:pt modelId="{B3F54E13-4889-45BB-924E-0D3CABDAE8FD}" type="pres">
      <dgm:prSet presAssocID="{BEC0D15B-2467-4B40-A1B1-795BD54696D0}" presName="bgRect" presStyleLbl="bgAccFollowNode1" presStyleIdx="4" presStyleCnt="5"/>
      <dgm:spPr/>
    </dgm:pt>
    <dgm:pt modelId="{8FCD3E1E-EFCB-4B1F-972D-5A9EBF16FEB2}" type="pres">
      <dgm:prSet presAssocID="{5B8E7F6D-1898-46B1-BB27-90566010AE68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CC5E4D57-B4AA-4D1C-BE22-261089347BED}" type="pres">
      <dgm:prSet presAssocID="{BEC0D15B-2467-4B40-A1B1-795BD54696D0}" presName="bottomLine" presStyleLbl="alignNode1" presStyleIdx="9" presStyleCnt="10">
        <dgm:presLayoutVars/>
      </dgm:prSet>
      <dgm:spPr/>
    </dgm:pt>
    <dgm:pt modelId="{751A3447-76AE-4888-937C-294AB7A34183}" type="pres">
      <dgm:prSet presAssocID="{BEC0D15B-2467-4B40-A1B1-795BD54696D0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93436114-5164-4A9A-9FF6-61E78062C066}" srcId="{F078E45A-6F8B-4634-8E84-5F51C6FC02AA}" destId="{0FFE1015-2ADB-4B80-8B85-030EDA38BF5C}" srcOrd="2" destOrd="0" parTransId="{EE672335-0141-49D7-9D7A-95D596FFCE8E}" sibTransId="{9E07D04C-1180-4566-98A8-18A191FAFB7C}"/>
    <dgm:cxn modelId="{0C3EAE35-56E8-459F-88A5-90BB59A435BC}" srcId="{F078E45A-6F8B-4634-8E84-5F51C6FC02AA}" destId="{76DB9B23-B894-4067-9200-A45A074CDA8F}" srcOrd="1" destOrd="0" parTransId="{7F405F02-C64B-43FC-9995-6EBBE5BB245C}" sibTransId="{BE77279C-EC0C-482B-8670-28B6B6D4F545}"/>
    <dgm:cxn modelId="{A0D54961-254D-4C81-B592-B5C667450F57}" type="presOf" srcId="{BEC0D15B-2467-4B40-A1B1-795BD54696D0}" destId="{751A3447-76AE-4888-937C-294AB7A34183}" srcOrd="1" destOrd="0" presId="urn:microsoft.com/office/officeart/2016/7/layout/BasicLinearProcessNumbered#1"/>
    <dgm:cxn modelId="{5C1CD663-48FE-4956-BBFD-E4338E6B1F86}" type="presOf" srcId="{0FFE1015-2ADB-4B80-8B85-030EDA38BF5C}" destId="{6D7242BA-A70F-4797-86C1-03E1221ED6DD}" srcOrd="1" destOrd="0" presId="urn:microsoft.com/office/officeart/2016/7/layout/BasicLinearProcessNumbered#1"/>
    <dgm:cxn modelId="{FF993769-EA0D-4F49-B3D3-78ED168CEA00}" srcId="{F078E45A-6F8B-4634-8E84-5F51C6FC02AA}" destId="{6C68C659-E346-4CE8-8183-B6FB015E1EDE}" srcOrd="3" destOrd="0" parTransId="{AD5B045E-2A51-416F-9E14-B7527877E270}" sibTransId="{40C636CF-6972-4343-80CE-1ABC8D9A9A9E}"/>
    <dgm:cxn modelId="{65984754-5CEC-4276-8B37-55FB56B59140}" type="presOf" srcId="{BA7C3F89-0CE8-4871-B189-EBD8093EA64A}" destId="{B7BB8B6C-8677-4573-91A8-3311B05FAA1F}" srcOrd="0" destOrd="0" presId="urn:microsoft.com/office/officeart/2016/7/layout/BasicLinearProcessNumbered#1"/>
    <dgm:cxn modelId="{796B7C76-81E7-419D-8528-E73A1907B3EB}" type="presOf" srcId="{9E07D04C-1180-4566-98A8-18A191FAFB7C}" destId="{0D3C71E5-0B5F-44C7-A691-90FE379CDE22}" srcOrd="0" destOrd="0" presId="urn:microsoft.com/office/officeart/2016/7/layout/BasicLinearProcessNumbered#1"/>
    <dgm:cxn modelId="{02B1AE82-BD72-436D-AFF8-9F511412E897}" type="presOf" srcId="{6C68C659-E346-4CE8-8183-B6FB015E1EDE}" destId="{950D3D0D-12FE-4426-B364-9E38F8DDC988}" srcOrd="1" destOrd="0" presId="urn:microsoft.com/office/officeart/2016/7/layout/BasicLinearProcessNumbered#1"/>
    <dgm:cxn modelId="{01FFE184-5974-41EF-96D6-395FDEAB4529}" type="presOf" srcId="{6C68C659-E346-4CE8-8183-B6FB015E1EDE}" destId="{1797D207-B611-4048-81D9-B3E77200BD2E}" srcOrd="0" destOrd="0" presId="urn:microsoft.com/office/officeart/2016/7/layout/BasicLinearProcessNumbered#1"/>
    <dgm:cxn modelId="{7E443085-3D20-4A94-B013-EC590B2146E7}" srcId="{F078E45A-6F8B-4634-8E84-5F51C6FC02AA}" destId="{BEC0D15B-2467-4B40-A1B1-795BD54696D0}" srcOrd="4" destOrd="0" parTransId="{C76B1518-4CFC-486A-ACEB-A60A61F8B281}" sibTransId="{5B8E7F6D-1898-46B1-BB27-90566010AE68}"/>
    <dgm:cxn modelId="{F98A6E9A-33E0-4126-BBAC-D79D6F36BAC8}" type="presOf" srcId="{0FFE1015-2ADB-4B80-8B85-030EDA38BF5C}" destId="{81362C52-C0D1-4911-9740-B3825E4C3F5C}" srcOrd="0" destOrd="0" presId="urn:microsoft.com/office/officeart/2016/7/layout/BasicLinearProcessNumbered#1"/>
    <dgm:cxn modelId="{2C16A69D-4E74-41D8-A905-AC60400ADEDB}" type="presOf" srcId="{5B8E7F6D-1898-46B1-BB27-90566010AE68}" destId="{8FCD3E1E-EFCB-4B1F-972D-5A9EBF16FEB2}" srcOrd="0" destOrd="0" presId="urn:microsoft.com/office/officeart/2016/7/layout/BasicLinearProcessNumbered#1"/>
    <dgm:cxn modelId="{48D011AE-EF23-4A3A-AF0A-151CD396EF85}" type="presOf" srcId="{7161DB75-7F2F-44C1-B3B9-45F57AFF87FD}" destId="{F196E0FB-46BD-4F42-AE0D-0985FB6C54C1}" srcOrd="0" destOrd="0" presId="urn:microsoft.com/office/officeart/2016/7/layout/BasicLinearProcessNumbered#1"/>
    <dgm:cxn modelId="{E21888B4-35E5-4D75-AE5A-55DA705D19BB}" type="presOf" srcId="{76DB9B23-B894-4067-9200-A45A074CDA8F}" destId="{23E4D174-68CD-4F87-8F10-CFF2D61FBB01}" srcOrd="1" destOrd="0" presId="urn:microsoft.com/office/officeart/2016/7/layout/BasicLinearProcessNumbered#1"/>
    <dgm:cxn modelId="{8D36EAD4-BA71-4567-ABC1-BA4D45EEC750}" type="presOf" srcId="{7161DB75-7F2F-44C1-B3B9-45F57AFF87FD}" destId="{A70A18B8-9BC3-400C-93C8-023D2714581F}" srcOrd="1" destOrd="0" presId="urn:microsoft.com/office/officeart/2016/7/layout/BasicLinearProcessNumbered#1"/>
    <dgm:cxn modelId="{18769BE6-6F0E-4546-ADD9-E03D1E78C75E}" type="presOf" srcId="{40C636CF-6972-4343-80CE-1ABC8D9A9A9E}" destId="{C750AF40-A54A-49D1-8166-6844AF697584}" srcOrd="0" destOrd="0" presId="urn:microsoft.com/office/officeart/2016/7/layout/BasicLinearProcessNumbered#1"/>
    <dgm:cxn modelId="{D6B44BE8-EA79-47CD-A010-BD84C28A170C}" type="presOf" srcId="{76DB9B23-B894-4067-9200-A45A074CDA8F}" destId="{99BF6E57-8AC8-41BF-9A2B-AC390ED1D7B0}" srcOrd="0" destOrd="0" presId="urn:microsoft.com/office/officeart/2016/7/layout/BasicLinearProcessNumbered#1"/>
    <dgm:cxn modelId="{FE4ECAEA-EE81-46E1-8222-BC0243CB677E}" type="presOf" srcId="{BE77279C-EC0C-482B-8670-28B6B6D4F545}" destId="{402F30F5-C478-40A5-941E-9E98C3320682}" srcOrd="0" destOrd="0" presId="urn:microsoft.com/office/officeart/2016/7/layout/BasicLinearProcessNumbered#1"/>
    <dgm:cxn modelId="{0A026EF5-43E8-45EC-8DE2-6F169296F7A4}" type="presOf" srcId="{F078E45A-6F8B-4634-8E84-5F51C6FC02AA}" destId="{0BFB9B98-3C06-4DFF-8E83-8A781974A9F9}" srcOrd="0" destOrd="0" presId="urn:microsoft.com/office/officeart/2016/7/layout/BasicLinearProcessNumbered#1"/>
    <dgm:cxn modelId="{53384FFD-3D7C-4B09-B4B1-1A07CEF7359C}" type="presOf" srcId="{BEC0D15B-2467-4B40-A1B1-795BD54696D0}" destId="{B3F54E13-4889-45BB-924E-0D3CABDAE8FD}" srcOrd="0" destOrd="0" presId="urn:microsoft.com/office/officeart/2016/7/layout/BasicLinearProcessNumbered#1"/>
    <dgm:cxn modelId="{B2F097FE-0901-422C-B9FE-FA4291C26775}" srcId="{F078E45A-6F8B-4634-8E84-5F51C6FC02AA}" destId="{7161DB75-7F2F-44C1-B3B9-45F57AFF87FD}" srcOrd="0" destOrd="0" parTransId="{A47F273B-F1CE-44A1-A985-10CB2B125A94}" sibTransId="{BA7C3F89-0CE8-4871-B189-EBD8093EA64A}"/>
    <dgm:cxn modelId="{7EED42BC-D4AF-46AC-AAEF-027FE5AE7A9D}" type="presParOf" srcId="{0BFB9B98-3C06-4DFF-8E83-8A781974A9F9}" destId="{7E4C702A-C1F1-466E-8EFD-6AFCF6833678}" srcOrd="0" destOrd="0" presId="urn:microsoft.com/office/officeart/2016/7/layout/BasicLinearProcessNumbered#1"/>
    <dgm:cxn modelId="{42A07B46-DDB6-40E5-BD1E-65F68092A8CF}" type="presParOf" srcId="{7E4C702A-C1F1-466E-8EFD-6AFCF6833678}" destId="{F196E0FB-46BD-4F42-AE0D-0985FB6C54C1}" srcOrd="0" destOrd="0" presId="urn:microsoft.com/office/officeart/2016/7/layout/BasicLinearProcessNumbered#1"/>
    <dgm:cxn modelId="{0D4E24F8-8605-48D4-94CA-F2381C01E3D6}" type="presParOf" srcId="{7E4C702A-C1F1-466E-8EFD-6AFCF6833678}" destId="{B7BB8B6C-8677-4573-91A8-3311B05FAA1F}" srcOrd="1" destOrd="0" presId="urn:microsoft.com/office/officeart/2016/7/layout/BasicLinearProcessNumbered#1"/>
    <dgm:cxn modelId="{D04ECC17-A49E-40D4-A66F-90D400FA3633}" type="presParOf" srcId="{7E4C702A-C1F1-466E-8EFD-6AFCF6833678}" destId="{CF389A63-9DA7-41C4-9BCF-F39D14FF7005}" srcOrd="2" destOrd="0" presId="urn:microsoft.com/office/officeart/2016/7/layout/BasicLinearProcessNumbered#1"/>
    <dgm:cxn modelId="{16672AB7-CC77-458B-AD35-1FECB701EE10}" type="presParOf" srcId="{7E4C702A-C1F1-466E-8EFD-6AFCF6833678}" destId="{A70A18B8-9BC3-400C-93C8-023D2714581F}" srcOrd="3" destOrd="0" presId="urn:microsoft.com/office/officeart/2016/7/layout/BasicLinearProcessNumbered#1"/>
    <dgm:cxn modelId="{704C2A71-B88F-42D9-A0E2-732FE928734C}" type="presParOf" srcId="{0BFB9B98-3C06-4DFF-8E83-8A781974A9F9}" destId="{CC5CD0C2-5E82-4C7A-A547-73A584E7CF2D}" srcOrd="1" destOrd="0" presId="urn:microsoft.com/office/officeart/2016/7/layout/BasicLinearProcessNumbered#1"/>
    <dgm:cxn modelId="{8FA5D6D1-3AC3-4335-BA5A-B9A921E62B5C}" type="presParOf" srcId="{0BFB9B98-3C06-4DFF-8E83-8A781974A9F9}" destId="{4F0E1E53-9051-472E-B645-0476C1E9037B}" srcOrd="2" destOrd="0" presId="urn:microsoft.com/office/officeart/2016/7/layout/BasicLinearProcessNumbered#1"/>
    <dgm:cxn modelId="{F76FF04F-1C23-4741-8DBF-040EB9B3B8D8}" type="presParOf" srcId="{4F0E1E53-9051-472E-B645-0476C1E9037B}" destId="{99BF6E57-8AC8-41BF-9A2B-AC390ED1D7B0}" srcOrd="0" destOrd="0" presId="urn:microsoft.com/office/officeart/2016/7/layout/BasicLinearProcessNumbered#1"/>
    <dgm:cxn modelId="{426430C6-A608-42DD-9CF4-911D22FF3F02}" type="presParOf" srcId="{4F0E1E53-9051-472E-B645-0476C1E9037B}" destId="{402F30F5-C478-40A5-941E-9E98C3320682}" srcOrd="1" destOrd="0" presId="urn:microsoft.com/office/officeart/2016/7/layout/BasicLinearProcessNumbered#1"/>
    <dgm:cxn modelId="{2E4B65DB-FC9A-4551-B825-DFB3D747C653}" type="presParOf" srcId="{4F0E1E53-9051-472E-B645-0476C1E9037B}" destId="{FF0B9DED-089F-43CC-A880-74855222D87F}" srcOrd="2" destOrd="0" presId="urn:microsoft.com/office/officeart/2016/7/layout/BasicLinearProcessNumbered#1"/>
    <dgm:cxn modelId="{3E017EA2-1F15-4A78-9992-6158143161FD}" type="presParOf" srcId="{4F0E1E53-9051-472E-B645-0476C1E9037B}" destId="{23E4D174-68CD-4F87-8F10-CFF2D61FBB01}" srcOrd="3" destOrd="0" presId="urn:microsoft.com/office/officeart/2016/7/layout/BasicLinearProcessNumbered#1"/>
    <dgm:cxn modelId="{72E3FD4A-B97C-4B50-9AB8-AAE5AA257960}" type="presParOf" srcId="{0BFB9B98-3C06-4DFF-8E83-8A781974A9F9}" destId="{6DC988BE-35E7-466A-8153-C6C4B75E56AE}" srcOrd="3" destOrd="0" presId="urn:microsoft.com/office/officeart/2016/7/layout/BasicLinearProcessNumbered#1"/>
    <dgm:cxn modelId="{36DC0F11-303F-4257-B46E-D974BA560C17}" type="presParOf" srcId="{0BFB9B98-3C06-4DFF-8E83-8A781974A9F9}" destId="{C3B5E82C-B7A7-4A97-B3A7-1C3E63504B15}" srcOrd="4" destOrd="0" presId="urn:microsoft.com/office/officeart/2016/7/layout/BasicLinearProcessNumbered#1"/>
    <dgm:cxn modelId="{34AF74CD-5AA2-4C03-8609-483E939C3344}" type="presParOf" srcId="{C3B5E82C-B7A7-4A97-B3A7-1C3E63504B15}" destId="{81362C52-C0D1-4911-9740-B3825E4C3F5C}" srcOrd="0" destOrd="0" presId="urn:microsoft.com/office/officeart/2016/7/layout/BasicLinearProcessNumbered#1"/>
    <dgm:cxn modelId="{47F3B18C-6004-42EF-9CCC-468A80D91468}" type="presParOf" srcId="{C3B5E82C-B7A7-4A97-B3A7-1C3E63504B15}" destId="{0D3C71E5-0B5F-44C7-A691-90FE379CDE22}" srcOrd="1" destOrd="0" presId="urn:microsoft.com/office/officeart/2016/7/layout/BasicLinearProcessNumbered#1"/>
    <dgm:cxn modelId="{77AAC15E-35CF-4A9B-98FB-5E5B1BCDCD42}" type="presParOf" srcId="{C3B5E82C-B7A7-4A97-B3A7-1C3E63504B15}" destId="{6C62B93F-449E-47E8-B7A5-D2A66FF82075}" srcOrd="2" destOrd="0" presId="urn:microsoft.com/office/officeart/2016/7/layout/BasicLinearProcessNumbered#1"/>
    <dgm:cxn modelId="{43AEC61D-74ED-4691-8516-5D3FF15393C7}" type="presParOf" srcId="{C3B5E82C-B7A7-4A97-B3A7-1C3E63504B15}" destId="{6D7242BA-A70F-4797-86C1-03E1221ED6DD}" srcOrd="3" destOrd="0" presId="urn:microsoft.com/office/officeart/2016/7/layout/BasicLinearProcessNumbered#1"/>
    <dgm:cxn modelId="{D2169D8D-E0E1-478E-B2AE-047EC1861ADD}" type="presParOf" srcId="{0BFB9B98-3C06-4DFF-8E83-8A781974A9F9}" destId="{AAC51FA4-4F6D-4A3F-BA64-D765D18360D1}" srcOrd="5" destOrd="0" presId="urn:microsoft.com/office/officeart/2016/7/layout/BasicLinearProcessNumbered#1"/>
    <dgm:cxn modelId="{ED3165D3-A4D3-4AD7-9663-C1D21D7A9107}" type="presParOf" srcId="{0BFB9B98-3C06-4DFF-8E83-8A781974A9F9}" destId="{485A72AF-31AE-4B45-869A-BEDE0D11403F}" srcOrd="6" destOrd="0" presId="urn:microsoft.com/office/officeart/2016/7/layout/BasicLinearProcessNumbered#1"/>
    <dgm:cxn modelId="{69DC3835-3DB0-47F7-B7DF-45D7C336F71B}" type="presParOf" srcId="{485A72AF-31AE-4B45-869A-BEDE0D11403F}" destId="{1797D207-B611-4048-81D9-B3E77200BD2E}" srcOrd="0" destOrd="0" presId="urn:microsoft.com/office/officeart/2016/7/layout/BasicLinearProcessNumbered#1"/>
    <dgm:cxn modelId="{F8E8B195-1E04-4F88-921C-0777DDB00B6A}" type="presParOf" srcId="{485A72AF-31AE-4B45-869A-BEDE0D11403F}" destId="{C750AF40-A54A-49D1-8166-6844AF697584}" srcOrd="1" destOrd="0" presId="urn:microsoft.com/office/officeart/2016/7/layout/BasicLinearProcessNumbered#1"/>
    <dgm:cxn modelId="{F5B5A1A2-894C-495D-B53F-8157591282D8}" type="presParOf" srcId="{485A72AF-31AE-4B45-869A-BEDE0D11403F}" destId="{BBB4EFB1-3376-4196-9F00-759F4406C674}" srcOrd="2" destOrd="0" presId="urn:microsoft.com/office/officeart/2016/7/layout/BasicLinearProcessNumbered#1"/>
    <dgm:cxn modelId="{95A88486-015C-4E6E-872B-D05395D1F87A}" type="presParOf" srcId="{485A72AF-31AE-4B45-869A-BEDE0D11403F}" destId="{950D3D0D-12FE-4426-B364-9E38F8DDC988}" srcOrd="3" destOrd="0" presId="urn:microsoft.com/office/officeart/2016/7/layout/BasicLinearProcessNumbered#1"/>
    <dgm:cxn modelId="{3767F85E-71EA-4C0B-986D-C714E5FC68D1}" type="presParOf" srcId="{0BFB9B98-3C06-4DFF-8E83-8A781974A9F9}" destId="{FF8DAE47-536A-4ED0-877A-AE506D179673}" srcOrd="7" destOrd="0" presId="urn:microsoft.com/office/officeart/2016/7/layout/BasicLinearProcessNumbered#1"/>
    <dgm:cxn modelId="{F96390F4-3F6C-4834-8FF0-B9946968CBB3}" type="presParOf" srcId="{0BFB9B98-3C06-4DFF-8E83-8A781974A9F9}" destId="{0B56368B-9209-41B6-A957-5E6C224F812F}" srcOrd="8" destOrd="0" presId="urn:microsoft.com/office/officeart/2016/7/layout/BasicLinearProcessNumbered#1"/>
    <dgm:cxn modelId="{90C58966-C9BE-4893-9E45-DB1F0ECA2C17}" type="presParOf" srcId="{0B56368B-9209-41B6-A957-5E6C224F812F}" destId="{B3F54E13-4889-45BB-924E-0D3CABDAE8FD}" srcOrd="0" destOrd="0" presId="urn:microsoft.com/office/officeart/2016/7/layout/BasicLinearProcessNumbered#1"/>
    <dgm:cxn modelId="{DA2F26AC-1527-4312-A0A1-BBA3DEF424BE}" type="presParOf" srcId="{0B56368B-9209-41B6-A957-5E6C224F812F}" destId="{8FCD3E1E-EFCB-4B1F-972D-5A9EBF16FEB2}" srcOrd="1" destOrd="0" presId="urn:microsoft.com/office/officeart/2016/7/layout/BasicLinearProcessNumbered#1"/>
    <dgm:cxn modelId="{8AB14671-91B8-4F2D-89DA-51E5A781A4DB}" type="presParOf" srcId="{0B56368B-9209-41B6-A957-5E6C224F812F}" destId="{CC5E4D57-B4AA-4D1C-BE22-261089347BED}" srcOrd="2" destOrd="0" presId="urn:microsoft.com/office/officeart/2016/7/layout/BasicLinearProcessNumbered#1"/>
    <dgm:cxn modelId="{33CB9868-FBB2-4834-94D2-B8E15E7D0EF7}" type="presParOf" srcId="{0B56368B-9209-41B6-A957-5E6C224F812F}" destId="{751A3447-76AE-4888-937C-294AB7A3418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16595A-F349-4B7C-8F88-287AFCAB4B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FABF3A-C5BE-4388-AB31-2BCEFDEEA526}">
      <dgm:prSet/>
      <dgm:spPr/>
      <dgm:t>
        <a:bodyPr/>
        <a:lstStyle/>
        <a:p>
          <a:pPr>
            <a:defRPr cap="all"/>
          </a:pPr>
          <a:r>
            <a:rPr lang="en-US"/>
            <a:t>Create Touchpoints</a:t>
          </a:r>
        </a:p>
      </dgm:t>
    </dgm:pt>
    <dgm:pt modelId="{BCB5793E-08CB-41F4-B20B-2777FAADCB32}" type="parTrans" cxnId="{BAEBE965-894F-4C60-8FD4-831FFE3183A2}">
      <dgm:prSet/>
      <dgm:spPr/>
      <dgm:t>
        <a:bodyPr/>
        <a:lstStyle/>
        <a:p>
          <a:endParaRPr lang="en-US"/>
        </a:p>
      </dgm:t>
    </dgm:pt>
    <dgm:pt modelId="{038C9742-0F86-4B20-B9EE-7914603C53B6}" type="sibTrans" cxnId="{BAEBE965-894F-4C60-8FD4-831FFE3183A2}">
      <dgm:prSet/>
      <dgm:spPr/>
      <dgm:t>
        <a:bodyPr/>
        <a:lstStyle/>
        <a:p>
          <a:endParaRPr lang="en-US"/>
        </a:p>
      </dgm:t>
    </dgm:pt>
    <dgm:pt modelId="{5298DB60-D5EC-4AC3-ACC0-3387E135F8C2}">
      <dgm:prSet/>
      <dgm:spPr/>
      <dgm:t>
        <a:bodyPr/>
        <a:lstStyle/>
        <a:p>
          <a:pPr>
            <a:defRPr cap="all"/>
          </a:pPr>
          <a:r>
            <a:rPr lang="en-IE"/>
            <a:t>Feedback, Follow-through &amp; Frequency</a:t>
          </a:r>
          <a:endParaRPr lang="en-US"/>
        </a:p>
      </dgm:t>
    </dgm:pt>
    <dgm:pt modelId="{FDD21C75-CAD8-45D3-9C29-A21026B32ED4}" type="parTrans" cxnId="{C31E168B-3A6A-47C3-A7BB-369B56DBEC1B}">
      <dgm:prSet/>
      <dgm:spPr/>
      <dgm:t>
        <a:bodyPr/>
        <a:lstStyle/>
        <a:p>
          <a:endParaRPr lang="en-US"/>
        </a:p>
      </dgm:t>
    </dgm:pt>
    <dgm:pt modelId="{E4EF2403-1E4F-48B9-932F-16088CAF7A0A}" type="sibTrans" cxnId="{C31E168B-3A6A-47C3-A7BB-369B56DBEC1B}">
      <dgm:prSet/>
      <dgm:spPr/>
      <dgm:t>
        <a:bodyPr/>
        <a:lstStyle/>
        <a:p>
          <a:endParaRPr lang="en-US"/>
        </a:p>
      </dgm:t>
    </dgm:pt>
    <dgm:pt modelId="{626A84B5-2B65-4128-B07D-B1D26EF6FA76}">
      <dgm:prSet/>
      <dgm:spPr/>
      <dgm:t>
        <a:bodyPr/>
        <a:lstStyle/>
        <a:p>
          <a:pPr>
            <a:defRPr cap="all"/>
          </a:pPr>
          <a:r>
            <a:rPr lang="en-IE"/>
            <a:t>Simple rule: If you wouldn’t ask it of a Professional colleague, don’t ask it of your public partner</a:t>
          </a:r>
          <a:endParaRPr lang="en-US"/>
        </a:p>
      </dgm:t>
    </dgm:pt>
    <dgm:pt modelId="{6719B5EE-E04F-4049-B993-D6C58F0F120E}" type="parTrans" cxnId="{E40D5345-92B0-43F8-8088-088A9B505AFD}">
      <dgm:prSet/>
      <dgm:spPr/>
      <dgm:t>
        <a:bodyPr/>
        <a:lstStyle/>
        <a:p>
          <a:endParaRPr lang="en-US"/>
        </a:p>
      </dgm:t>
    </dgm:pt>
    <dgm:pt modelId="{7733DE2C-663C-46B4-B22D-993FE3BDB90F}" type="sibTrans" cxnId="{E40D5345-92B0-43F8-8088-088A9B505AFD}">
      <dgm:prSet/>
      <dgm:spPr/>
      <dgm:t>
        <a:bodyPr/>
        <a:lstStyle/>
        <a:p>
          <a:endParaRPr lang="en-US"/>
        </a:p>
      </dgm:t>
    </dgm:pt>
    <dgm:pt modelId="{B9F0D4B5-AE9D-4CE1-8E01-E0369035DE05}" type="pres">
      <dgm:prSet presAssocID="{9F16595A-F349-4B7C-8F88-287AFCAB4BB2}" presName="vert0" presStyleCnt="0">
        <dgm:presLayoutVars>
          <dgm:dir/>
          <dgm:animOne val="branch"/>
          <dgm:animLvl val="lvl"/>
        </dgm:presLayoutVars>
      </dgm:prSet>
      <dgm:spPr/>
    </dgm:pt>
    <dgm:pt modelId="{1A1784B1-0D9C-42B0-AE21-CD1F9FF6E4B1}" type="pres">
      <dgm:prSet presAssocID="{92FABF3A-C5BE-4388-AB31-2BCEFDEEA526}" presName="thickLine" presStyleLbl="alignNode1" presStyleIdx="0" presStyleCnt="3"/>
      <dgm:spPr/>
    </dgm:pt>
    <dgm:pt modelId="{9962AEB3-1FEB-47AA-8014-74DB26EC3773}" type="pres">
      <dgm:prSet presAssocID="{92FABF3A-C5BE-4388-AB31-2BCEFDEEA526}" presName="horz1" presStyleCnt="0"/>
      <dgm:spPr/>
    </dgm:pt>
    <dgm:pt modelId="{6F8166B6-A623-4169-BA0A-2E66B28124C9}" type="pres">
      <dgm:prSet presAssocID="{92FABF3A-C5BE-4388-AB31-2BCEFDEEA526}" presName="tx1" presStyleLbl="revTx" presStyleIdx="0" presStyleCnt="3"/>
      <dgm:spPr/>
    </dgm:pt>
    <dgm:pt modelId="{15B77020-4C41-4A1B-83AC-968FF0226A02}" type="pres">
      <dgm:prSet presAssocID="{92FABF3A-C5BE-4388-AB31-2BCEFDEEA526}" presName="vert1" presStyleCnt="0"/>
      <dgm:spPr/>
    </dgm:pt>
    <dgm:pt modelId="{E43D1C6A-43F9-403D-8D41-2444EC7EFAB6}" type="pres">
      <dgm:prSet presAssocID="{5298DB60-D5EC-4AC3-ACC0-3387E135F8C2}" presName="thickLine" presStyleLbl="alignNode1" presStyleIdx="1" presStyleCnt="3"/>
      <dgm:spPr/>
    </dgm:pt>
    <dgm:pt modelId="{F8D2C66C-F311-4288-9F57-7CAEA26EF890}" type="pres">
      <dgm:prSet presAssocID="{5298DB60-D5EC-4AC3-ACC0-3387E135F8C2}" presName="horz1" presStyleCnt="0"/>
      <dgm:spPr/>
    </dgm:pt>
    <dgm:pt modelId="{BA61CAE1-FE40-4ABC-8A26-B29B6EF5A38A}" type="pres">
      <dgm:prSet presAssocID="{5298DB60-D5EC-4AC3-ACC0-3387E135F8C2}" presName="tx1" presStyleLbl="revTx" presStyleIdx="1" presStyleCnt="3"/>
      <dgm:spPr/>
    </dgm:pt>
    <dgm:pt modelId="{628B0460-A4AB-4926-9428-F548DEEFC935}" type="pres">
      <dgm:prSet presAssocID="{5298DB60-D5EC-4AC3-ACC0-3387E135F8C2}" presName="vert1" presStyleCnt="0"/>
      <dgm:spPr/>
    </dgm:pt>
    <dgm:pt modelId="{E684D0C5-3578-4BF8-9D12-6DF586DF307E}" type="pres">
      <dgm:prSet presAssocID="{626A84B5-2B65-4128-B07D-B1D26EF6FA76}" presName="thickLine" presStyleLbl="alignNode1" presStyleIdx="2" presStyleCnt="3"/>
      <dgm:spPr/>
    </dgm:pt>
    <dgm:pt modelId="{6D382B4A-9BB5-4333-99AF-47803B53A96C}" type="pres">
      <dgm:prSet presAssocID="{626A84B5-2B65-4128-B07D-B1D26EF6FA76}" presName="horz1" presStyleCnt="0"/>
      <dgm:spPr/>
    </dgm:pt>
    <dgm:pt modelId="{205BAEA8-4465-491F-ABB2-C8A0C1D5CEA6}" type="pres">
      <dgm:prSet presAssocID="{626A84B5-2B65-4128-B07D-B1D26EF6FA76}" presName="tx1" presStyleLbl="revTx" presStyleIdx="2" presStyleCnt="3"/>
      <dgm:spPr/>
    </dgm:pt>
    <dgm:pt modelId="{FF25A7EA-5034-46B7-B816-C10B33A45B0B}" type="pres">
      <dgm:prSet presAssocID="{626A84B5-2B65-4128-B07D-B1D26EF6FA76}" presName="vert1" presStyleCnt="0"/>
      <dgm:spPr/>
    </dgm:pt>
  </dgm:ptLst>
  <dgm:cxnLst>
    <dgm:cxn modelId="{47CBE908-D8FC-462C-9B65-B3D63F088250}" type="presOf" srcId="{9F16595A-F349-4B7C-8F88-287AFCAB4BB2}" destId="{B9F0D4B5-AE9D-4CE1-8E01-E0369035DE05}" srcOrd="0" destOrd="0" presId="urn:microsoft.com/office/officeart/2008/layout/LinedList"/>
    <dgm:cxn modelId="{A7F4E62E-6C3F-43CB-8CE4-AA497BE7FC70}" type="presOf" srcId="{5298DB60-D5EC-4AC3-ACC0-3387E135F8C2}" destId="{BA61CAE1-FE40-4ABC-8A26-B29B6EF5A38A}" srcOrd="0" destOrd="0" presId="urn:microsoft.com/office/officeart/2008/layout/LinedList"/>
    <dgm:cxn modelId="{E40D5345-92B0-43F8-8088-088A9B505AFD}" srcId="{9F16595A-F349-4B7C-8F88-287AFCAB4BB2}" destId="{626A84B5-2B65-4128-B07D-B1D26EF6FA76}" srcOrd="2" destOrd="0" parTransId="{6719B5EE-E04F-4049-B993-D6C58F0F120E}" sibTransId="{7733DE2C-663C-46B4-B22D-993FE3BDB90F}"/>
    <dgm:cxn modelId="{BAEBE965-894F-4C60-8FD4-831FFE3183A2}" srcId="{9F16595A-F349-4B7C-8F88-287AFCAB4BB2}" destId="{92FABF3A-C5BE-4388-AB31-2BCEFDEEA526}" srcOrd="0" destOrd="0" parTransId="{BCB5793E-08CB-41F4-B20B-2777FAADCB32}" sibTransId="{038C9742-0F86-4B20-B9EE-7914603C53B6}"/>
    <dgm:cxn modelId="{C31E168B-3A6A-47C3-A7BB-369B56DBEC1B}" srcId="{9F16595A-F349-4B7C-8F88-287AFCAB4BB2}" destId="{5298DB60-D5EC-4AC3-ACC0-3387E135F8C2}" srcOrd="1" destOrd="0" parTransId="{FDD21C75-CAD8-45D3-9C29-A21026B32ED4}" sibTransId="{E4EF2403-1E4F-48B9-932F-16088CAF7A0A}"/>
    <dgm:cxn modelId="{84C5AEB1-F8D7-4F91-B6C7-BB129F91F8B8}" type="presOf" srcId="{626A84B5-2B65-4128-B07D-B1D26EF6FA76}" destId="{205BAEA8-4465-491F-ABB2-C8A0C1D5CEA6}" srcOrd="0" destOrd="0" presId="urn:microsoft.com/office/officeart/2008/layout/LinedList"/>
    <dgm:cxn modelId="{4EB95BC6-3FE4-4CD8-AC49-8B452BD58A37}" type="presOf" srcId="{92FABF3A-C5BE-4388-AB31-2BCEFDEEA526}" destId="{6F8166B6-A623-4169-BA0A-2E66B28124C9}" srcOrd="0" destOrd="0" presId="urn:microsoft.com/office/officeart/2008/layout/LinedList"/>
    <dgm:cxn modelId="{3A7751D2-E04B-49F3-8B3B-0DE7F4C57DB1}" type="presParOf" srcId="{B9F0D4B5-AE9D-4CE1-8E01-E0369035DE05}" destId="{1A1784B1-0D9C-42B0-AE21-CD1F9FF6E4B1}" srcOrd="0" destOrd="0" presId="urn:microsoft.com/office/officeart/2008/layout/LinedList"/>
    <dgm:cxn modelId="{A934399A-BE7A-4852-B6DA-EC6276A2ED84}" type="presParOf" srcId="{B9F0D4B5-AE9D-4CE1-8E01-E0369035DE05}" destId="{9962AEB3-1FEB-47AA-8014-74DB26EC3773}" srcOrd="1" destOrd="0" presId="urn:microsoft.com/office/officeart/2008/layout/LinedList"/>
    <dgm:cxn modelId="{FFCC7F1D-1867-4357-B68E-C9CB2F22105B}" type="presParOf" srcId="{9962AEB3-1FEB-47AA-8014-74DB26EC3773}" destId="{6F8166B6-A623-4169-BA0A-2E66B28124C9}" srcOrd="0" destOrd="0" presId="urn:microsoft.com/office/officeart/2008/layout/LinedList"/>
    <dgm:cxn modelId="{760FE44B-5312-49F1-9CC7-4802D7A1A576}" type="presParOf" srcId="{9962AEB3-1FEB-47AA-8014-74DB26EC3773}" destId="{15B77020-4C41-4A1B-83AC-968FF0226A02}" srcOrd="1" destOrd="0" presId="urn:microsoft.com/office/officeart/2008/layout/LinedList"/>
    <dgm:cxn modelId="{52EC0D3C-317E-4FDF-A090-DF5ECFE55360}" type="presParOf" srcId="{B9F0D4B5-AE9D-4CE1-8E01-E0369035DE05}" destId="{E43D1C6A-43F9-403D-8D41-2444EC7EFAB6}" srcOrd="2" destOrd="0" presId="urn:microsoft.com/office/officeart/2008/layout/LinedList"/>
    <dgm:cxn modelId="{E9412A72-2715-44D5-89BF-AC991EF6024B}" type="presParOf" srcId="{B9F0D4B5-AE9D-4CE1-8E01-E0369035DE05}" destId="{F8D2C66C-F311-4288-9F57-7CAEA26EF890}" srcOrd="3" destOrd="0" presId="urn:microsoft.com/office/officeart/2008/layout/LinedList"/>
    <dgm:cxn modelId="{96338578-048B-4C28-A2FE-AB21970288DC}" type="presParOf" srcId="{F8D2C66C-F311-4288-9F57-7CAEA26EF890}" destId="{BA61CAE1-FE40-4ABC-8A26-B29B6EF5A38A}" srcOrd="0" destOrd="0" presId="urn:microsoft.com/office/officeart/2008/layout/LinedList"/>
    <dgm:cxn modelId="{5FA93111-6F04-4146-AC02-14207C2771C6}" type="presParOf" srcId="{F8D2C66C-F311-4288-9F57-7CAEA26EF890}" destId="{628B0460-A4AB-4926-9428-F548DEEFC935}" srcOrd="1" destOrd="0" presId="urn:microsoft.com/office/officeart/2008/layout/LinedList"/>
    <dgm:cxn modelId="{FE17949A-7ABA-43FA-A38E-4F8B6AFE20F6}" type="presParOf" srcId="{B9F0D4B5-AE9D-4CE1-8E01-E0369035DE05}" destId="{E684D0C5-3578-4BF8-9D12-6DF586DF307E}" srcOrd="4" destOrd="0" presId="urn:microsoft.com/office/officeart/2008/layout/LinedList"/>
    <dgm:cxn modelId="{AC047365-0866-4A4F-8989-CDD72E47A79C}" type="presParOf" srcId="{B9F0D4B5-AE9D-4CE1-8E01-E0369035DE05}" destId="{6D382B4A-9BB5-4333-99AF-47803B53A96C}" srcOrd="5" destOrd="0" presId="urn:microsoft.com/office/officeart/2008/layout/LinedList"/>
    <dgm:cxn modelId="{34A09A23-75FD-45AF-8EE3-FC4A28930680}" type="presParOf" srcId="{6D382B4A-9BB5-4333-99AF-47803B53A96C}" destId="{205BAEA8-4465-491F-ABB2-C8A0C1D5CEA6}" srcOrd="0" destOrd="0" presId="urn:microsoft.com/office/officeart/2008/layout/LinedList"/>
    <dgm:cxn modelId="{72F89640-89E8-45B3-811A-76B06AE9608B}" type="presParOf" srcId="{6D382B4A-9BB5-4333-99AF-47803B53A96C}" destId="{FF25A7EA-5034-46B7-B816-C10B33A45B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809C1-C251-40F9-AC5F-6FCFF7EA33DB}">
      <dsp:nvSpPr>
        <dsp:cNvPr id="0" name=""/>
        <dsp:cNvSpPr/>
      </dsp:nvSpPr>
      <dsp:spPr>
        <a:xfrm>
          <a:off x="265970" y="559"/>
          <a:ext cx="4350218" cy="4350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/>
            <a:t>Collaborative approach working with the people that the research affects</a:t>
          </a:r>
          <a:endParaRPr lang="en-US" sz="3300" kern="1200" dirty="0"/>
        </a:p>
      </dsp:txBody>
      <dsp:txXfrm>
        <a:off x="903045" y="637634"/>
        <a:ext cx="3076068" cy="3076068"/>
      </dsp:txXfrm>
    </dsp:sp>
    <dsp:sp modelId="{A5857DE4-0C2A-4231-9628-A39541361EEC}">
      <dsp:nvSpPr>
        <dsp:cNvPr id="0" name=""/>
        <dsp:cNvSpPr/>
      </dsp:nvSpPr>
      <dsp:spPr>
        <a:xfrm rot="5400000">
          <a:off x="4975081" y="1599265"/>
          <a:ext cx="1522576" cy="115280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4FC86-C2DF-4BA3-B348-A23E517327A4}">
      <dsp:nvSpPr>
        <dsp:cNvPr id="0" name=""/>
        <dsp:cNvSpPr/>
      </dsp:nvSpPr>
      <dsp:spPr>
        <a:xfrm>
          <a:off x="6791298" y="559"/>
          <a:ext cx="4350218" cy="435021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In health &amp; social care research, we call this public and patient involvement (PPI)</a:t>
          </a:r>
          <a:endParaRPr lang="en-US" sz="3300" kern="1200"/>
        </a:p>
      </dsp:txBody>
      <dsp:txXfrm>
        <a:off x="7428373" y="637634"/>
        <a:ext cx="3076068" cy="307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6C95-B6CF-44A8-ADED-0A914843736E}">
      <dsp:nvSpPr>
        <dsp:cNvPr id="0" name=""/>
        <dsp:cNvSpPr/>
      </dsp:nvSpPr>
      <dsp:spPr>
        <a:xfrm>
          <a:off x="0" y="2124"/>
          <a:ext cx="114074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8BA9-222A-4E1B-9935-391960361F2E}">
      <dsp:nvSpPr>
        <dsp:cNvPr id="0" name=""/>
        <dsp:cNvSpPr/>
      </dsp:nvSpPr>
      <dsp:spPr>
        <a:xfrm>
          <a:off x="0" y="2124"/>
          <a:ext cx="11407487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PPI </a:t>
          </a:r>
          <a:r>
            <a:rPr lang="en-US" sz="3100" b="1" i="0" kern="1200" dirty="0"/>
            <a:t>acknowledges and values </a:t>
          </a:r>
          <a:r>
            <a:rPr lang="en-US" sz="3100" b="0" i="0" kern="1200" dirty="0"/>
            <a:t>the learning, expertise and insight that comes from living with a particular health condition or impairment </a:t>
          </a:r>
          <a:endParaRPr lang="en-US" sz="3100" kern="1200" dirty="0"/>
        </a:p>
      </dsp:txBody>
      <dsp:txXfrm>
        <a:off x="0" y="2124"/>
        <a:ext cx="11407487" cy="1449029"/>
      </dsp:txXfrm>
    </dsp:sp>
    <dsp:sp modelId="{B246CAAF-1F01-43A2-B0FF-076910BBBB41}">
      <dsp:nvSpPr>
        <dsp:cNvPr id="0" name=""/>
        <dsp:cNvSpPr/>
      </dsp:nvSpPr>
      <dsp:spPr>
        <a:xfrm>
          <a:off x="0" y="1451154"/>
          <a:ext cx="114074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61EEF-3CEC-4DE0-8A15-9C7C72F5C7C7}">
      <dsp:nvSpPr>
        <dsp:cNvPr id="0" name=""/>
        <dsp:cNvSpPr/>
      </dsp:nvSpPr>
      <dsp:spPr>
        <a:xfrm>
          <a:off x="0" y="1451154"/>
          <a:ext cx="11407487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PPI is </a:t>
          </a:r>
          <a:r>
            <a:rPr lang="en-US" sz="3100" b="1" i="0" u="sng" kern="1200" dirty="0"/>
            <a:t>designed to foster collaboration</a:t>
          </a:r>
          <a:r>
            <a:rPr lang="en-US" sz="3100" b="0" i="0" kern="1200" dirty="0"/>
            <a:t> between people with lived experiences, researchers, and research institutions </a:t>
          </a:r>
          <a:endParaRPr lang="en-US" sz="3100" kern="1200" dirty="0"/>
        </a:p>
      </dsp:txBody>
      <dsp:txXfrm>
        <a:off x="0" y="1451154"/>
        <a:ext cx="11407487" cy="1449029"/>
      </dsp:txXfrm>
    </dsp:sp>
    <dsp:sp modelId="{B2339CF4-053B-4E54-A4A7-EF87D9ABFD7E}">
      <dsp:nvSpPr>
        <dsp:cNvPr id="0" name=""/>
        <dsp:cNvSpPr/>
      </dsp:nvSpPr>
      <dsp:spPr>
        <a:xfrm>
          <a:off x="0" y="2900183"/>
          <a:ext cx="1140748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B2749-8F43-40AF-BBB8-6C8E7AD05EA5}">
      <dsp:nvSpPr>
        <dsp:cNvPr id="0" name=""/>
        <dsp:cNvSpPr/>
      </dsp:nvSpPr>
      <dsp:spPr>
        <a:xfrm>
          <a:off x="0" y="2900183"/>
          <a:ext cx="11407487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</a:t>
          </a:r>
          <a:r>
            <a:rPr lang="en-US" sz="3100" b="0" i="0" kern="1200" dirty="0"/>
            <a:t>he goal of PPI is to </a:t>
          </a:r>
          <a:r>
            <a:rPr lang="en-US" sz="3100" b="1" i="0" u="sng" kern="1200" dirty="0"/>
            <a:t>improve research</a:t>
          </a:r>
          <a:r>
            <a:rPr lang="en-US" sz="3100" b="0" i="0" kern="1200" dirty="0"/>
            <a:t> &amp; increase the ability of research to make a positive impact.</a:t>
          </a:r>
          <a:endParaRPr lang="en-US" sz="3100" kern="1200" dirty="0"/>
        </a:p>
      </dsp:txBody>
      <dsp:txXfrm>
        <a:off x="0" y="2900183"/>
        <a:ext cx="11407487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04C8C-BF2E-408D-B183-E1E3FB8A931A}">
      <dsp:nvSpPr>
        <dsp:cNvPr id="0" name=""/>
        <dsp:cNvSpPr/>
      </dsp:nvSpPr>
      <dsp:spPr>
        <a:xfrm>
          <a:off x="0" y="110119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Two-way Dialogue</a:t>
          </a:r>
        </a:p>
      </dsp:txBody>
      <dsp:txXfrm>
        <a:off x="28100" y="138219"/>
        <a:ext cx="6610633" cy="519439"/>
      </dsp:txXfrm>
    </dsp:sp>
    <dsp:sp modelId="{3AD789BF-7304-49A9-B1FC-B768E7FBF5AD}">
      <dsp:nvSpPr>
        <dsp:cNvPr id="0" name=""/>
        <dsp:cNvSpPr/>
      </dsp:nvSpPr>
      <dsp:spPr>
        <a:xfrm>
          <a:off x="0" y="685759"/>
          <a:ext cx="6666833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Both parties engage in two-way knowledge exchange and are willing to make changes </a:t>
          </a:r>
        </a:p>
      </dsp:txBody>
      <dsp:txXfrm>
        <a:off x="0" y="685759"/>
        <a:ext cx="6666833" cy="596160"/>
      </dsp:txXfrm>
    </dsp:sp>
    <dsp:sp modelId="{CD7411D2-EFFD-4786-AA4D-BC34D437A2B3}">
      <dsp:nvSpPr>
        <dsp:cNvPr id="0" name=""/>
        <dsp:cNvSpPr/>
      </dsp:nvSpPr>
      <dsp:spPr>
        <a:xfrm>
          <a:off x="0" y="1281919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Mutually beneficial</a:t>
          </a:r>
        </a:p>
      </dsp:txBody>
      <dsp:txXfrm>
        <a:off x="28100" y="1310019"/>
        <a:ext cx="6610633" cy="519439"/>
      </dsp:txXfrm>
    </dsp:sp>
    <dsp:sp modelId="{A2665CE5-A36E-4BE3-BCC8-E2AD6A84CBEF}">
      <dsp:nvSpPr>
        <dsp:cNvPr id="0" name=""/>
        <dsp:cNvSpPr/>
      </dsp:nvSpPr>
      <dsp:spPr>
        <a:xfrm>
          <a:off x="0" y="1857559"/>
          <a:ext cx="6666833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All involved should garner benefit from the working relationship, which should be based on fairness and shared power.</a:t>
          </a:r>
        </a:p>
      </dsp:txBody>
      <dsp:txXfrm>
        <a:off x="0" y="1857559"/>
        <a:ext cx="6666833" cy="869400"/>
      </dsp:txXfrm>
    </dsp:sp>
    <dsp:sp modelId="{0321287E-99FC-45C5-9E10-60E5A36DE95E}">
      <dsp:nvSpPr>
        <dsp:cNvPr id="0" name=""/>
        <dsp:cNvSpPr/>
      </dsp:nvSpPr>
      <dsp:spPr>
        <a:xfrm>
          <a:off x="0" y="272696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/>
            <a:t>Shared decision making</a:t>
          </a:r>
          <a:endParaRPr lang="en-US" sz="2400" kern="1200"/>
        </a:p>
      </dsp:txBody>
      <dsp:txXfrm>
        <a:off x="28100" y="2755060"/>
        <a:ext cx="6610633" cy="519439"/>
      </dsp:txXfrm>
    </dsp:sp>
    <dsp:sp modelId="{D1AD5371-73DF-4A38-AB3B-CD77CA130378}">
      <dsp:nvSpPr>
        <dsp:cNvPr id="0" name=""/>
        <dsp:cNvSpPr/>
      </dsp:nvSpPr>
      <dsp:spPr>
        <a:xfrm>
          <a:off x="0" y="3302599"/>
          <a:ext cx="6666833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900" kern="1200"/>
            <a:t>At a minimum, the engaged community should </a:t>
          </a:r>
          <a:r>
            <a:rPr lang="en-US" sz="1900" kern="1200"/>
            <a:t>either inform or directly have a level of decision making throughout the research project</a:t>
          </a:r>
        </a:p>
      </dsp:txBody>
      <dsp:txXfrm>
        <a:off x="0" y="3302599"/>
        <a:ext cx="6666833" cy="869400"/>
      </dsp:txXfrm>
    </dsp:sp>
    <dsp:sp modelId="{23D4BDDF-CAA2-443F-9F0D-2E92F5B376B3}">
      <dsp:nvSpPr>
        <dsp:cNvPr id="0" name=""/>
        <dsp:cNvSpPr/>
      </dsp:nvSpPr>
      <dsp:spPr>
        <a:xfrm>
          <a:off x="0" y="417200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Active Roles</a:t>
          </a:r>
        </a:p>
      </dsp:txBody>
      <dsp:txXfrm>
        <a:off x="28100" y="4200100"/>
        <a:ext cx="6610633" cy="519439"/>
      </dsp:txXfrm>
    </dsp:sp>
    <dsp:sp modelId="{5FA87B6A-130A-4DD3-A5A6-48933D4FF581}">
      <dsp:nvSpPr>
        <dsp:cNvPr id="0" name=""/>
        <dsp:cNvSpPr/>
      </dsp:nvSpPr>
      <dsp:spPr>
        <a:xfrm>
          <a:off x="0" y="4747639"/>
          <a:ext cx="6666833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Those engaged have an active role in the research. They are not simply passive recipients of knowledge</a:t>
          </a:r>
        </a:p>
      </dsp:txBody>
      <dsp:txXfrm>
        <a:off x="0" y="4747639"/>
        <a:ext cx="6666833" cy="59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5B19C-F22B-4C62-8777-7581FF96BC19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 dirty="0"/>
            <a:t>Co-Design</a:t>
          </a:r>
          <a:endParaRPr lang="en-US" sz="3500" kern="1200" dirty="0"/>
        </a:p>
      </dsp:txBody>
      <dsp:txXfrm>
        <a:off x="2416912" y="2539008"/>
        <a:ext cx="1262175" cy="1262175"/>
      </dsp:txXfrm>
    </dsp:sp>
    <dsp:sp modelId="{462C1480-05CC-49AE-8780-CF553C40CC7E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25345-C8AE-4774-B58C-305411F42F76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Brainstorm Concept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N=2</a:t>
          </a:r>
          <a:endParaRPr lang="en-US" sz="2400" kern="1200" dirty="0"/>
        </a:p>
      </dsp:txBody>
      <dsp:txXfrm>
        <a:off x="199856" y="1103105"/>
        <a:ext cx="1616269" cy="1277122"/>
      </dsp:txXfrm>
    </dsp:sp>
    <dsp:sp modelId="{2FBAD7DF-DA1B-4701-93C4-388EF7FD1401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2E7C5-8430-427A-A58A-95B6FAEDD804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Design Project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N=20</a:t>
          </a:r>
          <a:endParaRPr lang="en-US" sz="2400" kern="1200" dirty="0"/>
        </a:p>
      </dsp:txBody>
      <dsp:txXfrm>
        <a:off x="2239865" y="41144"/>
        <a:ext cx="1616269" cy="1277122"/>
      </dsp:txXfrm>
    </dsp:sp>
    <dsp:sp modelId="{94A155B4-8065-41DA-925C-450461204865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9969-32AD-41C4-8CE5-AB939C40D509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Validate Design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N=156</a:t>
          </a:r>
          <a:endParaRPr lang="en-US" sz="2400" kern="1200" dirty="0"/>
        </a:p>
      </dsp:txBody>
      <dsp:txXfrm>
        <a:off x="4279873" y="1103105"/>
        <a:ext cx="1616269" cy="1277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86999-3AD9-4428-859C-1A5B0F54D5FA}">
      <dsp:nvSpPr>
        <dsp:cNvPr id="0" name=""/>
        <dsp:cNvSpPr/>
      </dsp:nvSpPr>
      <dsp:spPr>
        <a:xfrm>
          <a:off x="2353705" y="1818086"/>
          <a:ext cx="1991597" cy="228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69"/>
              </a:lnTo>
              <a:lnTo>
                <a:pt x="1991597" y="114969"/>
              </a:lnTo>
              <a:lnTo>
                <a:pt x="1991597" y="2281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32B09-3BDA-47C5-AE7C-247BBDC2A838}">
      <dsp:nvSpPr>
        <dsp:cNvPr id="0" name=""/>
        <dsp:cNvSpPr/>
      </dsp:nvSpPr>
      <dsp:spPr>
        <a:xfrm>
          <a:off x="2307985" y="1818086"/>
          <a:ext cx="91440" cy="228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1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4C430-F9BF-42D9-AE87-D1DE3301FE94}">
      <dsp:nvSpPr>
        <dsp:cNvPr id="0" name=""/>
        <dsp:cNvSpPr/>
      </dsp:nvSpPr>
      <dsp:spPr>
        <a:xfrm>
          <a:off x="362108" y="1818086"/>
          <a:ext cx="1991597" cy="228128"/>
        </a:xfrm>
        <a:custGeom>
          <a:avLst/>
          <a:gdLst/>
          <a:ahLst/>
          <a:cxnLst/>
          <a:rect l="0" t="0" r="0" b="0"/>
          <a:pathLst>
            <a:path>
              <a:moveTo>
                <a:pt x="1991597" y="0"/>
              </a:moveTo>
              <a:lnTo>
                <a:pt x="1991597" y="114969"/>
              </a:lnTo>
              <a:lnTo>
                <a:pt x="0" y="114969"/>
              </a:lnTo>
              <a:lnTo>
                <a:pt x="0" y="2281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C5820-B9D4-46BE-9CDE-00FFF2EDE730}">
      <dsp:nvSpPr>
        <dsp:cNvPr id="0" name=""/>
        <dsp:cNvSpPr/>
      </dsp:nvSpPr>
      <dsp:spPr>
        <a:xfrm>
          <a:off x="1991597" y="1093868"/>
          <a:ext cx="724217" cy="724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9E6D0-4561-408B-A4A6-B10B87247637}">
      <dsp:nvSpPr>
        <dsp:cNvPr id="0" name=""/>
        <dsp:cNvSpPr/>
      </dsp:nvSpPr>
      <dsp:spPr>
        <a:xfrm>
          <a:off x="2715814" y="1092058"/>
          <a:ext cx="1086325" cy="7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289</a:t>
          </a:r>
          <a:endParaRPr lang="en-US" sz="1600" kern="1200"/>
        </a:p>
      </dsp:txBody>
      <dsp:txXfrm>
        <a:off x="2715814" y="1092058"/>
        <a:ext cx="1086325" cy="724217"/>
      </dsp:txXfrm>
    </dsp:sp>
    <dsp:sp modelId="{EB7346F5-C82A-4336-95F0-A715642D2AC4}">
      <dsp:nvSpPr>
        <dsp:cNvPr id="0" name=""/>
        <dsp:cNvSpPr/>
      </dsp:nvSpPr>
      <dsp:spPr>
        <a:xfrm>
          <a:off x="0" y="2046214"/>
          <a:ext cx="724217" cy="724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E7937-2739-428E-8DE3-2658E7C62882}">
      <dsp:nvSpPr>
        <dsp:cNvPr id="0" name=""/>
        <dsp:cNvSpPr/>
      </dsp:nvSpPr>
      <dsp:spPr>
        <a:xfrm>
          <a:off x="724217" y="2044403"/>
          <a:ext cx="1086325" cy="7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Male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n=20 (7%)</a:t>
          </a:r>
          <a:endParaRPr lang="en-US" sz="1600" kern="1200"/>
        </a:p>
      </dsp:txBody>
      <dsp:txXfrm>
        <a:off x="724217" y="2044403"/>
        <a:ext cx="1086325" cy="724217"/>
      </dsp:txXfrm>
    </dsp:sp>
    <dsp:sp modelId="{F48B6ED1-51CF-4F19-BCEB-9EE5B4450E5D}">
      <dsp:nvSpPr>
        <dsp:cNvPr id="0" name=""/>
        <dsp:cNvSpPr/>
      </dsp:nvSpPr>
      <dsp:spPr>
        <a:xfrm>
          <a:off x="1991597" y="2046214"/>
          <a:ext cx="724217" cy="724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5F4F-A024-479B-876A-CBAB78F147F0}">
      <dsp:nvSpPr>
        <dsp:cNvPr id="0" name=""/>
        <dsp:cNvSpPr/>
      </dsp:nvSpPr>
      <dsp:spPr>
        <a:xfrm>
          <a:off x="2715814" y="2044403"/>
          <a:ext cx="1086325" cy="7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Female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n= 266 (92%)</a:t>
          </a:r>
          <a:endParaRPr lang="en-US" sz="1600" kern="1200"/>
        </a:p>
      </dsp:txBody>
      <dsp:txXfrm>
        <a:off x="2715814" y="2044403"/>
        <a:ext cx="1086325" cy="724217"/>
      </dsp:txXfrm>
    </dsp:sp>
    <dsp:sp modelId="{186A40B4-D7E1-482B-9FD1-0076B1F2E100}">
      <dsp:nvSpPr>
        <dsp:cNvPr id="0" name=""/>
        <dsp:cNvSpPr/>
      </dsp:nvSpPr>
      <dsp:spPr>
        <a:xfrm>
          <a:off x="3983194" y="2046214"/>
          <a:ext cx="724217" cy="724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C6533-DC23-45A5-B8BA-F145767193DA}">
      <dsp:nvSpPr>
        <dsp:cNvPr id="0" name=""/>
        <dsp:cNvSpPr/>
      </dsp:nvSpPr>
      <dsp:spPr>
        <a:xfrm>
          <a:off x="4707411" y="2044403"/>
          <a:ext cx="1086325" cy="7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707411" y="2044403"/>
        <a:ext cx="1086325" cy="7242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6E0FB-46BD-4F42-AE0D-0985FB6C54C1}">
      <dsp:nvSpPr>
        <dsp:cNvPr id="0" name=""/>
        <dsp:cNvSpPr/>
      </dsp:nvSpPr>
      <dsp:spPr>
        <a:xfrm>
          <a:off x="3725" y="397562"/>
          <a:ext cx="2017226" cy="28241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Building national PPI capacity across communities</a:t>
          </a:r>
        </a:p>
      </dsp:txBody>
      <dsp:txXfrm>
        <a:off x="3725" y="1470726"/>
        <a:ext cx="2017226" cy="1694470"/>
      </dsp:txXfrm>
    </dsp:sp>
    <dsp:sp modelId="{B7BB8B6C-8677-4573-91A8-3311B05FAA1F}">
      <dsp:nvSpPr>
        <dsp:cNvPr id="0" name=""/>
        <dsp:cNvSpPr/>
      </dsp:nvSpPr>
      <dsp:spPr>
        <a:xfrm>
          <a:off x="588721" y="679973"/>
          <a:ext cx="847235" cy="8472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  <a:endParaRPr lang="en-US" sz="4100" kern="1200" dirty="0"/>
        </a:p>
      </dsp:txBody>
      <dsp:txXfrm>
        <a:off x="712796" y="804048"/>
        <a:ext cx="599085" cy="599085"/>
      </dsp:txXfrm>
    </dsp:sp>
    <dsp:sp modelId="{CF389A63-9DA7-41C4-9BCF-F39D14FF7005}">
      <dsp:nvSpPr>
        <dsp:cNvPr id="0" name=""/>
        <dsp:cNvSpPr/>
      </dsp:nvSpPr>
      <dsp:spPr>
        <a:xfrm>
          <a:off x="3725" y="3221607"/>
          <a:ext cx="201722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F6E57-8AC8-41BF-9A2B-AC390ED1D7B0}">
      <dsp:nvSpPr>
        <dsp:cNvPr id="0" name=""/>
        <dsp:cNvSpPr/>
      </dsp:nvSpPr>
      <dsp:spPr>
        <a:xfrm>
          <a:off x="2222675" y="397562"/>
          <a:ext cx="2017226" cy="28241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Embedding PPI Scholarship into Postgraduate and Undergraduate education</a:t>
          </a:r>
        </a:p>
      </dsp:txBody>
      <dsp:txXfrm>
        <a:off x="2222675" y="1470726"/>
        <a:ext cx="2017226" cy="1694470"/>
      </dsp:txXfrm>
    </dsp:sp>
    <dsp:sp modelId="{402F30F5-C478-40A5-941E-9E98C3320682}">
      <dsp:nvSpPr>
        <dsp:cNvPr id="0" name=""/>
        <dsp:cNvSpPr/>
      </dsp:nvSpPr>
      <dsp:spPr>
        <a:xfrm>
          <a:off x="2807671" y="679973"/>
          <a:ext cx="847235" cy="8472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2931746" y="804048"/>
        <a:ext cx="599085" cy="599085"/>
      </dsp:txXfrm>
    </dsp:sp>
    <dsp:sp modelId="{FF0B9DED-089F-43CC-A880-74855222D87F}">
      <dsp:nvSpPr>
        <dsp:cNvPr id="0" name=""/>
        <dsp:cNvSpPr/>
      </dsp:nvSpPr>
      <dsp:spPr>
        <a:xfrm>
          <a:off x="2222675" y="3221607"/>
          <a:ext cx="201722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62C52-C0D1-4911-9740-B3825E4C3F5C}">
      <dsp:nvSpPr>
        <dsp:cNvPr id="0" name=""/>
        <dsp:cNvSpPr/>
      </dsp:nvSpPr>
      <dsp:spPr>
        <a:xfrm>
          <a:off x="4441625" y="397562"/>
          <a:ext cx="2017226" cy="282411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Embedding PPI locally and nationally</a:t>
          </a:r>
        </a:p>
      </dsp:txBody>
      <dsp:txXfrm>
        <a:off x="4441625" y="1470726"/>
        <a:ext cx="2017226" cy="1694470"/>
      </dsp:txXfrm>
    </dsp:sp>
    <dsp:sp modelId="{0D3C71E5-0B5F-44C7-A691-90FE379CDE22}">
      <dsp:nvSpPr>
        <dsp:cNvPr id="0" name=""/>
        <dsp:cNvSpPr/>
      </dsp:nvSpPr>
      <dsp:spPr>
        <a:xfrm>
          <a:off x="5026620" y="679973"/>
          <a:ext cx="847235" cy="8472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5150695" y="804048"/>
        <a:ext cx="599085" cy="599085"/>
      </dsp:txXfrm>
    </dsp:sp>
    <dsp:sp modelId="{6C62B93F-449E-47E8-B7A5-D2A66FF82075}">
      <dsp:nvSpPr>
        <dsp:cNvPr id="0" name=""/>
        <dsp:cNvSpPr/>
      </dsp:nvSpPr>
      <dsp:spPr>
        <a:xfrm>
          <a:off x="4441625" y="3221607"/>
          <a:ext cx="201722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7D207-B611-4048-81D9-B3E77200BD2E}">
      <dsp:nvSpPr>
        <dsp:cNvPr id="0" name=""/>
        <dsp:cNvSpPr/>
      </dsp:nvSpPr>
      <dsp:spPr>
        <a:xfrm>
          <a:off x="6660574" y="397562"/>
          <a:ext cx="2017226" cy="28241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Promoting PPI Excellence</a:t>
          </a:r>
        </a:p>
      </dsp:txBody>
      <dsp:txXfrm>
        <a:off x="6660574" y="1470726"/>
        <a:ext cx="2017226" cy="1694470"/>
      </dsp:txXfrm>
    </dsp:sp>
    <dsp:sp modelId="{C750AF40-A54A-49D1-8166-6844AF697584}">
      <dsp:nvSpPr>
        <dsp:cNvPr id="0" name=""/>
        <dsp:cNvSpPr/>
      </dsp:nvSpPr>
      <dsp:spPr>
        <a:xfrm>
          <a:off x="7245570" y="679973"/>
          <a:ext cx="847235" cy="8472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4</a:t>
          </a:r>
        </a:p>
      </dsp:txBody>
      <dsp:txXfrm>
        <a:off x="7369645" y="804048"/>
        <a:ext cx="599085" cy="599085"/>
      </dsp:txXfrm>
    </dsp:sp>
    <dsp:sp modelId="{BBB4EFB1-3376-4196-9F00-759F4406C674}">
      <dsp:nvSpPr>
        <dsp:cNvPr id="0" name=""/>
        <dsp:cNvSpPr/>
      </dsp:nvSpPr>
      <dsp:spPr>
        <a:xfrm>
          <a:off x="6660574" y="3221607"/>
          <a:ext cx="2017226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54E13-4889-45BB-924E-0D3CABDAE8FD}">
      <dsp:nvSpPr>
        <dsp:cNvPr id="0" name=""/>
        <dsp:cNvSpPr/>
      </dsp:nvSpPr>
      <dsp:spPr>
        <a:xfrm>
          <a:off x="8879524" y="397562"/>
          <a:ext cx="2017226" cy="282411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71" tIns="330200" rIns="1572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Building a strong National PPI Network</a:t>
          </a:r>
        </a:p>
      </dsp:txBody>
      <dsp:txXfrm>
        <a:off x="8879524" y="1470726"/>
        <a:ext cx="2017226" cy="1694470"/>
      </dsp:txXfrm>
    </dsp:sp>
    <dsp:sp modelId="{8FCD3E1E-EFCB-4B1F-972D-5A9EBF16FEB2}">
      <dsp:nvSpPr>
        <dsp:cNvPr id="0" name=""/>
        <dsp:cNvSpPr/>
      </dsp:nvSpPr>
      <dsp:spPr>
        <a:xfrm>
          <a:off x="9464520" y="679973"/>
          <a:ext cx="847235" cy="8472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4" tIns="12700" rIns="66054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5</a:t>
          </a:r>
        </a:p>
      </dsp:txBody>
      <dsp:txXfrm>
        <a:off x="9588595" y="804048"/>
        <a:ext cx="599085" cy="599085"/>
      </dsp:txXfrm>
    </dsp:sp>
    <dsp:sp modelId="{CC5E4D57-B4AA-4D1C-BE22-261089347BED}">
      <dsp:nvSpPr>
        <dsp:cNvPr id="0" name=""/>
        <dsp:cNvSpPr/>
      </dsp:nvSpPr>
      <dsp:spPr>
        <a:xfrm>
          <a:off x="8879524" y="3221607"/>
          <a:ext cx="2017226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784B1-0D9C-42B0-AE21-CD1F9FF6E4B1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66B6-A623-4169-BA0A-2E66B28124C9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Create Touchpoints</a:t>
          </a:r>
        </a:p>
      </dsp:txBody>
      <dsp:txXfrm>
        <a:off x="0" y="2492"/>
        <a:ext cx="6492875" cy="1700138"/>
      </dsp:txXfrm>
    </dsp:sp>
    <dsp:sp modelId="{E43D1C6A-43F9-403D-8D41-2444EC7EFAB6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1CAE1-FE40-4ABC-8A26-B29B6EF5A38A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3000" kern="1200"/>
            <a:t>Feedback, Follow-through &amp; Frequency</a:t>
          </a:r>
          <a:endParaRPr lang="en-US" sz="3000" kern="1200"/>
        </a:p>
      </dsp:txBody>
      <dsp:txXfrm>
        <a:off x="0" y="1702630"/>
        <a:ext cx="6492875" cy="1700138"/>
      </dsp:txXfrm>
    </dsp:sp>
    <dsp:sp modelId="{E684D0C5-3578-4BF8-9D12-6DF586DF307E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BAEA8-4465-491F-ABB2-C8A0C1D5CEA6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3000" kern="1200"/>
            <a:t>Simple rule: If you wouldn’t ask it of a Professional colleague, don’t ask it of your public partner</a:t>
          </a:r>
          <a:endParaRPr lang="en-US" sz="3000" kern="1200"/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CAC4F5C8-E98C-429A-94D6-0EFC0D386AEC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20CACD65-AFDE-40C9-BFB0-23DD270C52AE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32ADCECC-EA20-485E-827A-CB3B49F3ED91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72B9D-E412-4F4B-A4CF-884239DE5C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6C3F2-B60C-4EA3-8D52-453FF66FF9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3138D-D9AC-4C09-A6D3-E1FA971F5A0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0D7F5-F04D-46F0-9D23-8CED985C88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907C4-C355-4216-A544-DF242982EC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5D49-CB45-41D0-9909-3A1C7A83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5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B7C07-3567-4DD5-9BCA-74236A4F5367}" type="datetimeFigureOut">
              <a:rPr lang="en-IE" smtClean="0"/>
              <a:t>26/02/2023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A321F-BDF7-45AA-9658-1A3CD752B4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731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DB0A0-628B-4B0A-A618-466A08D31BF9}" type="slidenum">
              <a:rPr lang="en-IE" smtClean="0"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788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DE13-E133-217F-5EE2-FC8E7EBEC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B2919-3B87-D095-9D7D-D1E19C639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61138-5378-2EE9-BC61-F939F206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369C2-9C79-754B-349B-FC01E8AB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D7FD2-CEBC-55BD-1A16-65413439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1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6BBB-BD5D-A07D-7FF1-7297FBC7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34E43-E86C-28AC-7C8D-2D97331C7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5D78B-04B6-E484-9DDF-2A026387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59A8-AB69-8B7D-36E0-49CF6ACD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2039F-7036-D12C-1C29-54B1FF3F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2D355-25A5-9055-E99C-669F7DE6F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6B65C-D344-B316-0765-7D4050316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9C65-CBFF-7B7B-B773-71738B46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B9D9D-C1DC-94C9-BDDC-F378B82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4F331-27A4-83B4-28E0-DEB7EBC1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89704"/>
          </a:xfrm>
          <a:prstGeom prst="rect">
            <a:avLst/>
          </a:prstGeom>
          <a:solidFill>
            <a:srgbClr val="384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 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40310"/>
            <a:ext cx="11328000" cy="5050939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72" y="6442320"/>
            <a:ext cx="1172584" cy="3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7C26-7CA8-4327-6B99-AD419BA9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F1D9-DCC8-55C1-67E5-72A36A34C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7278E-C00D-3EDA-EE88-FBB84982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41FEC-A1A6-47EC-723C-33790BB7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C85EB-BAE9-3034-ECFE-454D207A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5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4246-12AB-8B0A-28AE-04B9845E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0C51A-9D42-507C-AAC6-D852110BE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F0D77-26CE-BA32-B776-AC45CECD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3D36-F115-2D94-18DD-3C5EB857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B18CA-DF6B-79F0-1647-E6B7F600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1EC3-D786-0B17-59F4-46D74FAC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DDDB-F063-D814-7399-77FD8D3CD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826C0-A887-F1C0-2922-133DF8C4E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3C30C-9E14-C197-5E23-D923A6BF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EBA54-E39D-BE03-E0BA-661012E9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B41AD-22DA-4B4E-85C9-90151C3F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7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0B17-AD12-8774-3E55-DA7815DB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AF537-A1E0-7AC6-48DD-6E75CDB0D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CD244-A570-56F9-9CFE-AEBE17794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566E-0224-49E4-89AA-05B8EC8CD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FFCDB-AAAC-6678-5451-3C4A79918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AFF97-54A4-8EF3-7248-1803A76E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BCDE0-B755-DCDC-957A-719606ED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3F1B-277A-5AAE-2CF7-AD00B5B8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8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7C85-9D68-31B9-D08F-EEF209D7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4A21D-2323-DA34-1230-441C94DD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26F6F-9ED5-058B-16FF-F82C7872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142D7-DDFD-C057-686D-7831FE8E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461C3-B6B8-C1A6-2308-7A3BD30B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1370A-BCE2-3423-9D1E-5D43C588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1C92C-B670-63E9-D10F-B21C66D0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FF3A-474A-8BFE-8350-4A56ECCE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57C2-358F-4702-018C-E6408BD3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BA33C-D636-CFC8-46BC-025616FF4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B806B-0CB0-0173-D290-E0E6CFEE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21D9E-8DDB-D000-5F32-9390AFF4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DFB47-6F53-0137-737D-9A4990E9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2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2C5B-577A-D24F-46D3-64C11D37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F5981-7A17-8739-C27E-778A07E02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86C0F-B1CD-C698-15AA-65B0859CE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8A4F5-9354-21E4-382F-57A871A2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8B05C-4BA7-A8E7-DACE-F94BA692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585A-5F25-7A63-7D2E-F5DB3122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DD252-FC4D-D546-A789-7B5A44D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2F594-3F2F-DAC9-E56F-71DF65D04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E1D5-091F-6A65-7587-0AC8C40FE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3D0C-863B-44FB-934F-C6F902F1E90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9BDEC-9620-FA4D-AF07-0CBA30CBC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8F7B8-8CBF-4FF0-8FB9-F5DFF47C7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EE970-25A5-4115-97D9-7E80A491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8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5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iinetwork.ie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4F55B-D0BD-C6C1-368F-710762215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66990"/>
                </a:solidFill>
              </a:rPr>
              <a:t>Public &amp; Patient Involvement in Research</a:t>
            </a:r>
            <a:endParaRPr lang="en-IE" dirty="0">
              <a:solidFill>
                <a:srgbClr val="26699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41840A-853A-F3B1-E699-2914982EA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34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F7941D"/>
                </a:solidFill>
                <a:latin typeface="Arial" panose="020B0604020202020204" pitchFamily="34" charset="0"/>
              </a:rPr>
              <a:t>Dr. Emma Dorris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F7941D"/>
                </a:solidFill>
                <a:latin typeface="Arial" panose="020B0604020202020204" pitchFamily="34" charset="0"/>
              </a:rPr>
              <a:t>PPI Ignite Network @ UCD </a:t>
            </a:r>
            <a:r>
              <a:rPr lang="en-US" sz="3200" dirty="0" err="1">
                <a:solidFill>
                  <a:srgbClr val="F7941D"/>
                </a:solidFill>
                <a:latin typeface="Arial" panose="020B0604020202020204" pitchFamily="34" charset="0"/>
              </a:rPr>
              <a:t>Programme</a:t>
            </a:r>
            <a:r>
              <a:rPr lang="en-US" sz="3200" dirty="0">
                <a:solidFill>
                  <a:srgbClr val="F7941D"/>
                </a:solidFill>
                <a:latin typeface="Arial" panose="020B0604020202020204" pitchFamily="34" charset="0"/>
              </a:rPr>
              <a:t> Manager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F7941D"/>
                </a:solidFill>
                <a:latin typeface="Arial" panose="020B0604020202020204" pitchFamily="34" charset="0"/>
              </a:rPr>
              <a:t>University College Dublin, Ireland</a:t>
            </a:r>
          </a:p>
          <a:p>
            <a:pPr marL="0" indent="0" algn="l">
              <a:buNone/>
            </a:pPr>
            <a:endParaRPr lang="en-US" sz="3200" dirty="0">
              <a:solidFill>
                <a:srgbClr val="26699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rgbClr val="266990"/>
                </a:solidFill>
                <a:latin typeface="Arial" panose="020B0604020202020204" pitchFamily="34" charset="0"/>
              </a:rPr>
              <a:t>ppi@ucd.ie</a:t>
            </a:r>
            <a:endParaRPr lang="en-IE" sz="3200" dirty="0">
              <a:solidFill>
                <a:srgbClr val="266990"/>
              </a:solidFill>
            </a:endParaRPr>
          </a:p>
          <a:p>
            <a:endParaRPr lang="en-IE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9C160DE-F696-CD18-2067-6430AB516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68" y="149222"/>
            <a:ext cx="1395495" cy="133978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705704-2772-E72D-1CA8-680D83E0D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8" y="149222"/>
            <a:ext cx="912115" cy="13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5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0F7F93-2FE9-4BBF-B2BC-B6F2E6E11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0" b="2990"/>
          <a:stretch/>
        </p:blipFill>
        <p:spPr>
          <a:xfrm>
            <a:off x="1357312" y="729195"/>
            <a:ext cx="9058275" cy="52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E85DFFE-C3E0-4030-AE7F-A60F0A82A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urple Butterfly Png, Download Free Purple Butterfly Png png images,  Free ClipArts on Clipart Library">
            <a:extLst>
              <a:ext uri="{FF2B5EF4-FFF2-40B4-BE49-F238E27FC236}">
                <a16:creationId xmlns:a16="http://schemas.microsoft.com/office/drawing/2014/main" id="{89285FA7-09C4-C86E-9F03-BE0A6BC749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r="-1" b="-1"/>
          <a:stretch/>
        </p:blipFill>
        <p:spPr bwMode="auto">
          <a:xfrm>
            <a:off x="1942813" y="181596"/>
            <a:ext cx="8279548" cy="6044817"/>
          </a:xfrm>
          <a:custGeom>
            <a:avLst/>
            <a:gdLst/>
            <a:ahLst/>
            <a:cxnLst/>
            <a:rect l="l" t="t" r="r" b="b"/>
            <a:pathLst>
              <a:path w="8279548" h="6044817">
                <a:moveTo>
                  <a:pt x="8670" y="3353401"/>
                </a:moveTo>
                <a:lnTo>
                  <a:pt x="9145" y="3371492"/>
                </a:lnTo>
                <a:cubicBezTo>
                  <a:pt x="9699" y="3387565"/>
                  <a:pt x="10447" y="3405952"/>
                  <a:pt x="11359" y="3425479"/>
                </a:cubicBezTo>
                <a:lnTo>
                  <a:pt x="12840" y="3453616"/>
                </a:lnTo>
                <a:lnTo>
                  <a:pt x="10088" y="3453505"/>
                </a:lnTo>
                <a:cubicBezTo>
                  <a:pt x="-1786" y="3446192"/>
                  <a:pt x="-2668" y="3413238"/>
                  <a:pt x="4780" y="3369666"/>
                </a:cubicBezTo>
                <a:close/>
                <a:moveTo>
                  <a:pt x="8372" y="3312218"/>
                </a:moveTo>
                <a:cubicBezTo>
                  <a:pt x="8874" y="3309151"/>
                  <a:pt x="9584" y="3310642"/>
                  <a:pt x="10474" y="3315559"/>
                </a:cubicBezTo>
                <a:lnTo>
                  <a:pt x="13062" y="3335036"/>
                </a:lnTo>
                <a:lnTo>
                  <a:pt x="8670" y="3353401"/>
                </a:lnTo>
                <a:lnTo>
                  <a:pt x="8092" y="3331389"/>
                </a:lnTo>
                <a:cubicBezTo>
                  <a:pt x="7953" y="3321118"/>
                  <a:pt x="8037" y="3314336"/>
                  <a:pt x="8372" y="3312218"/>
                </a:cubicBezTo>
                <a:close/>
                <a:moveTo>
                  <a:pt x="7241326" y="1569777"/>
                </a:moveTo>
                <a:cubicBezTo>
                  <a:pt x="7223035" y="1582267"/>
                  <a:pt x="7204746" y="1594758"/>
                  <a:pt x="7186456" y="1607248"/>
                </a:cubicBezTo>
                <a:cubicBezTo>
                  <a:pt x="7196717" y="1604126"/>
                  <a:pt x="7207869" y="1601003"/>
                  <a:pt x="7218575" y="1597880"/>
                </a:cubicBezTo>
                <a:cubicBezTo>
                  <a:pt x="7227497" y="1590296"/>
                  <a:pt x="7236865" y="1583160"/>
                  <a:pt x="7245787" y="1575129"/>
                </a:cubicBezTo>
                <a:cubicBezTo>
                  <a:pt x="7244449" y="1573345"/>
                  <a:pt x="7242665" y="1571561"/>
                  <a:pt x="7241326" y="1569777"/>
                </a:cubicBezTo>
                <a:close/>
                <a:moveTo>
                  <a:pt x="6913001" y="943907"/>
                </a:moveTo>
                <a:cubicBezTo>
                  <a:pt x="6803262" y="1018851"/>
                  <a:pt x="6693523" y="1094241"/>
                  <a:pt x="6583784" y="1169185"/>
                </a:cubicBezTo>
                <a:cubicBezTo>
                  <a:pt x="6585569" y="1170969"/>
                  <a:pt x="6586907" y="1172754"/>
                  <a:pt x="6588692" y="1174538"/>
                </a:cubicBezTo>
                <a:cubicBezTo>
                  <a:pt x="6709136" y="1111193"/>
                  <a:pt x="6822890" y="1040710"/>
                  <a:pt x="6913001" y="943907"/>
                </a:cubicBezTo>
                <a:close/>
                <a:moveTo>
                  <a:pt x="7619780" y="253"/>
                </a:moveTo>
                <a:cubicBezTo>
                  <a:pt x="7623962" y="-472"/>
                  <a:pt x="7628088" y="197"/>
                  <a:pt x="7631657" y="4435"/>
                </a:cubicBezTo>
                <a:cubicBezTo>
                  <a:pt x="7637902" y="11572"/>
                  <a:pt x="7632550" y="20049"/>
                  <a:pt x="7628088" y="26294"/>
                </a:cubicBezTo>
                <a:cubicBezTo>
                  <a:pt x="7620059" y="37446"/>
                  <a:pt x="7612921" y="48152"/>
                  <a:pt x="7609799" y="61535"/>
                </a:cubicBezTo>
                <a:cubicBezTo>
                  <a:pt x="7607569" y="70457"/>
                  <a:pt x="7605337" y="80271"/>
                  <a:pt x="7611583" y="86962"/>
                </a:cubicBezTo>
                <a:cubicBezTo>
                  <a:pt x="7637456" y="115512"/>
                  <a:pt x="7618720" y="128895"/>
                  <a:pt x="7596416" y="144062"/>
                </a:cubicBezTo>
                <a:cubicBezTo>
                  <a:pt x="7565636" y="164583"/>
                  <a:pt x="7553591" y="194916"/>
                  <a:pt x="7560728" y="231050"/>
                </a:cubicBezTo>
                <a:cubicBezTo>
                  <a:pt x="7563405" y="245772"/>
                  <a:pt x="7561621" y="254693"/>
                  <a:pt x="7543330" y="254247"/>
                </a:cubicBezTo>
                <a:cubicBezTo>
                  <a:pt x="7536194" y="254247"/>
                  <a:pt x="7534409" y="259155"/>
                  <a:pt x="7531732" y="264507"/>
                </a:cubicBezTo>
                <a:cubicBezTo>
                  <a:pt x="7474633" y="390752"/>
                  <a:pt x="7392105" y="501383"/>
                  <a:pt x="7295303" y="603092"/>
                </a:cubicBezTo>
                <a:cubicBezTo>
                  <a:pt x="7216791" y="685620"/>
                  <a:pt x="7130248" y="760117"/>
                  <a:pt x="7040584" y="832385"/>
                </a:cubicBezTo>
                <a:cubicBezTo>
                  <a:pt x="7037908" y="834615"/>
                  <a:pt x="7035231" y="837291"/>
                  <a:pt x="7033892" y="841752"/>
                </a:cubicBezTo>
                <a:cubicBezTo>
                  <a:pt x="7076271" y="832831"/>
                  <a:pt x="7112851" y="814540"/>
                  <a:pt x="7148093" y="794021"/>
                </a:cubicBezTo>
                <a:cubicBezTo>
                  <a:pt x="7241772" y="739597"/>
                  <a:pt x="7320730" y="669114"/>
                  <a:pt x="7400581" y="599969"/>
                </a:cubicBezTo>
                <a:cubicBezTo>
                  <a:pt x="7449206" y="557591"/>
                  <a:pt x="7499167" y="516550"/>
                  <a:pt x="7552699" y="479079"/>
                </a:cubicBezTo>
                <a:cubicBezTo>
                  <a:pt x="7561621" y="472833"/>
                  <a:pt x="7567866" y="464803"/>
                  <a:pt x="7574111" y="456774"/>
                </a:cubicBezTo>
                <a:cubicBezTo>
                  <a:pt x="7577680" y="452313"/>
                  <a:pt x="7582140" y="448298"/>
                  <a:pt x="7589278" y="450083"/>
                </a:cubicBezTo>
                <a:cubicBezTo>
                  <a:pt x="7598201" y="452313"/>
                  <a:pt x="7599092" y="459004"/>
                  <a:pt x="7599985" y="465696"/>
                </a:cubicBezTo>
                <a:cubicBezTo>
                  <a:pt x="7602661" y="487108"/>
                  <a:pt x="7596862" y="506290"/>
                  <a:pt x="7585709" y="524580"/>
                </a:cubicBezTo>
                <a:cubicBezTo>
                  <a:pt x="7556713" y="571419"/>
                  <a:pt x="7513889" y="607553"/>
                  <a:pt x="7469725" y="641903"/>
                </a:cubicBezTo>
                <a:cubicBezTo>
                  <a:pt x="7412626" y="686066"/>
                  <a:pt x="7357310" y="732014"/>
                  <a:pt x="7306902" y="782422"/>
                </a:cubicBezTo>
                <a:cubicBezTo>
                  <a:pt x="7303333" y="785991"/>
                  <a:pt x="7296642" y="788221"/>
                  <a:pt x="7298872" y="798481"/>
                </a:cubicBezTo>
                <a:cubicBezTo>
                  <a:pt x="7330544" y="774838"/>
                  <a:pt x="7360433" y="751642"/>
                  <a:pt x="7390767" y="729336"/>
                </a:cubicBezTo>
                <a:cubicBezTo>
                  <a:pt x="7420655" y="707032"/>
                  <a:pt x="7450990" y="684727"/>
                  <a:pt x="7480878" y="662869"/>
                </a:cubicBezTo>
                <a:cubicBezTo>
                  <a:pt x="7488016" y="657516"/>
                  <a:pt x="7495599" y="649932"/>
                  <a:pt x="7505859" y="656624"/>
                </a:cubicBezTo>
                <a:cubicBezTo>
                  <a:pt x="7516565" y="663315"/>
                  <a:pt x="7515227" y="674467"/>
                  <a:pt x="7512550" y="683389"/>
                </a:cubicBezTo>
                <a:cubicBezTo>
                  <a:pt x="7504075" y="709708"/>
                  <a:pt x="7489353" y="732905"/>
                  <a:pt x="7469725" y="753426"/>
                </a:cubicBezTo>
                <a:cubicBezTo>
                  <a:pt x="7402812" y="821232"/>
                  <a:pt x="7325638" y="879670"/>
                  <a:pt x="7253816" y="943015"/>
                </a:cubicBezTo>
                <a:cubicBezTo>
                  <a:pt x="7215006" y="977365"/>
                  <a:pt x="7179319" y="1013945"/>
                  <a:pt x="7145415" y="1051862"/>
                </a:cubicBezTo>
                <a:cubicBezTo>
                  <a:pt x="7137832" y="1060338"/>
                  <a:pt x="7138279" y="1068368"/>
                  <a:pt x="7140509" y="1078182"/>
                </a:cubicBezTo>
                <a:cubicBezTo>
                  <a:pt x="7149430" y="1117885"/>
                  <a:pt x="7135602" y="1131267"/>
                  <a:pt x="7090992" y="1123684"/>
                </a:cubicBezTo>
                <a:cubicBezTo>
                  <a:pt x="7077164" y="1121452"/>
                  <a:pt x="7067796" y="1123684"/>
                  <a:pt x="7059320" y="1133051"/>
                </a:cubicBezTo>
                <a:cubicBezTo>
                  <a:pt x="6956718" y="1249035"/>
                  <a:pt x="6835381" y="1346730"/>
                  <a:pt x="6702891" y="1433718"/>
                </a:cubicBezTo>
                <a:cubicBezTo>
                  <a:pt x="6648914" y="1468959"/>
                  <a:pt x="6593152" y="1502417"/>
                  <a:pt x="6536499" y="1533643"/>
                </a:cubicBezTo>
                <a:cubicBezTo>
                  <a:pt x="6536499" y="1535873"/>
                  <a:pt x="6536499" y="1538551"/>
                  <a:pt x="6536499" y="1540781"/>
                </a:cubicBezTo>
                <a:cubicBezTo>
                  <a:pt x="6536945" y="1543903"/>
                  <a:pt x="6537391" y="1545687"/>
                  <a:pt x="6537836" y="1548365"/>
                </a:cubicBezTo>
                <a:cubicBezTo>
                  <a:pt x="6617688" y="1500186"/>
                  <a:pt x="6696646" y="1450670"/>
                  <a:pt x="6773821" y="1398477"/>
                </a:cubicBezTo>
                <a:cubicBezTo>
                  <a:pt x="6983038" y="1257066"/>
                  <a:pt x="7182888" y="1105393"/>
                  <a:pt x="7385860" y="957290"/>
                </a:cubicBezTo>
                <a:cubicBezTo>
                  <a:pt x="7454112" y="907327"/>
                  <a:pt x="7508089" y="843536"/>
                  <a:pt x="7569650" y="787329"/>
                </a:cubicBezTo>
                <a:cubicBezTo>
                  <a:pt x="7610691" y="749857"/>
                  <a:pt x="7649948" y="710601"/>
                  <a:pt x="7697679" y="679821"/>
                </a:cubicBezTo>
                <a:cubicBezTo>
                  <a:pt x="7717307" y="667330"/>
                  <a:pt x="7737827" y="656177"/>
                  <a:pt x="7764147" y="659300"/>
                </a:cubicBezTo>
                <a:cubicBezTo>
                  <a:pt x="7774407" y="660639"/>
                  <a:pt x="7786005" y="663315"/>
                  <a:pt x="7789574" y="674913"/>
                </a:cubicBezTo>
                <a:cubicBezTo>
                  <a:pt x="7792698" y="686512"/>
                  <a:pt x="7783329" y="691865"/>
                  <a:pt x="7774853" y="696771"/>
                </a:cubicBezTo>
                <a:cubicBezTo>
                  <a:pt x="7772623" y="698110"/>
                  <a:pt x="7770392" y="699895"/>
                  <a:pt x="7768162" y="699895"/>
                </a:cubicBezTo>
                <a:cubicBezTo>
                  <a:pt x="7725783" y="702571"/>
                  <a:pt x="7715969" y="736474"/>
                  <a:pt x="7695894" y="761010"/>
                </a:cubicBezTo>
                <a:cubicBezTo>
                  <a:pt x="7689649" y="768593"/>
                  <a:pt x="7689203" y="776177"/>
                  <a:pt x="7695894" y="785098"/>
                </a:cubicBezTo>
                <a:cubicBezTo>
                  <a:pt x="7707940" y="801157"/>
                  <a:pt x="7699463" y="808295"/>
                  <a:pt x="7683404" y="812756"/>
                </a:cubicBezTo>
                <a:cubicBezTo>
                  <a:pt x="7667345" y="817217"/>
                  <a:pt x="7649948" y="818555"/>
                  <a:pt x="7632550" y="828816"/>
                </a:cubicBezTo>
                <a:cubicBezTo>
                  <a:pt x="7660207" y="837291"/>
                  <a:pt x="7679389" y="828370"/>
                  <a:pt x="7697233" y="817217"/>
                </a:cubicBezTo>
                <a:cubicBezTo>
                  <a:pt x="7737382" y="792682"/>
                  <a:pt x="7763254" y="756548"/>
                  <a:pt x="7787790" y="719522"/>
                </a:cubicBezTo>
                <a:cubicBezTo>
                  <a:pt x="7792698" y="712385"/>
                  <a:pt x="7796712" y="704355"/>
                  <a:pt x="7803403" y="698556"/>
                </a:cubicBezTo>
                <a:cubicBezTo>
                  <a:pt x="7815894" y="686958"/>
                  <a:pt x="7829277" y="685620"/>
                  <a:pt x="7844443" y="699895"/>
                </a:cubicBezTo>
                <a:cubicBezTo>
                  <a:pt x="7864518" y="718631"/>
                  <a:pt x="7871655" y="717292"/>
                  <a:pt x="7878347" y="693204"/>
                </a:cubicBezTo>
                <a:cubicBezTo>
                  <a:pt x="7887269" y="660639"/>
                  <a:pt x="7907343" y="637888"/>
                  <a:pt x="7941692" y="625844"/>
                </a:cubicBezTo>
                <a:cubicBezTo>
                  <a:pt x="7948829" y="623166"/>
                  <a:pt x="7956413" y="619597"/>
                  <a:pt x="7963996" y="625397"/>
                </a:cubicBezTo>
                <a:cubicBezTo>
                  <a:pt x="7972026" y="632089"/>
                  <a:pt x="7966674" y="638779"/>
                  <a:pt x="7963551" y="645026"/>
                </a:cubicBezTo>
                <a:cubicBezTo>
                  <a:pt x="7959090" y="654840"/>
                  <a:pt x="7953737" y="664653"/>
                  <a:pt x="7949722" y="674913"/>
                </a:cubicBezTo>
                <a:cubicBezTo>
                  <a:pt x="7942584" y="691419"/>
                  <a:pt x="7941245" y="708817"/>
                  <a:pt x="7954628" y="724876"/>
                </a:cubicBezTo>
                <a:cubicBezTo>
                  <a:pt x="7964443" y="736474"/>
                  <a:pt x="7963551" y="744058"/>
                  <a:pt x="7950614" y="752087"/>
                </a:cubicBezTo>
                <a:cubicBezTo>
                  <a:pt x="7909127" y="777069"/>
                  <a:pt x="7882808" y="809634"/>
                  <a:pt x="7897083" y="860488"/>
                </a:cubicBezTo>
                <a:cubicBezTo>
                  <a:pt x="7899313" y="867626"/>
                  <a:pt x="7896636" y="874764"/>
                  <a:pt x="7888161" y="874317"/>
                </a:cubicBezTo>
                <a:cubicBezTo>
                  <a:pt x="7869425" y="872979"/>
                  <a:pt x="7866303" y="884578"/>
                  <a:pt x="7860949" y="896622"/>
                </a:cubicBezTo>
                <a:cubicBezTo>
                  <a:pt x="7808757" y="1012160"/>
                  <a:pt x="7733367" y="1112977"/>
                  <a:pt x="7646379" y="1207549"/>
                </a:cubicBezTo>
                <a:cubicBezTo>
                  <a:pt x="7560282" y="1301229"/>
                  <a:pt x="7463480" y="1385094"/>
                  <a:pt x="7360433" y="1465391"/>
                </a:cubicBezTo>
                <a:cubicBezTo>
                  <a:pt x="7389429" y="1462714"/>
                  <a:pt x="7426901" y="1446209"/>
                  <a:pt x="7463034" y="1427027"/>
                </a:cubicBezTo>
                <a:cubicBezTo>
                  <a:pt x="7558498" y="1375726"/>
                  <a:pt x="7637011" y="1306135"/>
                  <a:pt x="7716861" y="1237883"/>
                </a:cubicBezTo>
                <a:cubicBezTo>
                  <a:pt x="7772623" y="1190151"/>
                  <a:pt x="7827046" y="1141081"/>
                  <a:pt x="7889500" y="1100040"/>
                </a:cubicBezTo>
                <a:cubicBezTo>
                  <a:pt x="7896636" y="1095579"/>
                  <a:pt x="7901544" y="1089780"/>
                  <a:pt x="7905559" y="1082642"/>
                </a:cubicBezTo>
                <a:cubicBezTo>
                  <a:pt x="7909127" y="1076397"/>
                  <a:pt x="7914481" y="1070598"/>
                  <a:pt x="7923848" y="1073274"/>
                </a:cubicBezTo>
                <a:cubicBezTo>
                  <a:pt x="7933216" y="1076397"/>
                  <a:pt x="7934109" y="1084427"/>
                  <a:pt x="7934109" y="1091565"/>
                </a:cubicBezTo>
                <a:cubicBezTo>
                  <a:pt x="7932770" y="1118330"/>
                  <a:pt x="7925186" y="1142419"/>
                  <a:pt x="7908682" y="1163831"/>
                </a:cubicBezTo>
                <a:cubicBezTo>
                  <a:pt x="7876563" y="1206657"/>
                  <a:pt x="7833738" y="1240114"/>
                  <a:pt x="7790913" y="1273570"/>
                </a:cubicBezTo>
                <a:cubicBezTo>
                  <a:pt x="7731582" y="1319518"/>
                  <a:pt x="7676712" y="1369481"/>
                  <a:pt x="7627197" y="1425243"/>
                </a:cubicBezTo>
                <a:cubicBezTo>
                  <a:pt x="7662883" y="1398031"/>
                  <a:pt x="7698572" y="1370372"/>
                  <a:pt x="7734705" y="1343161"/>
                </a:cubicBezTo>
                <a:cubicBezTo>
                  <a:pt x="7761917" y="1322641"/>
                  <a:pt x="7790020" y="1303012"/>
                  <a:pt x="7817678" y="1282938"/>
                </a:cubicBezTo>
                <a:cubicBezTo>
                  <a:pt x="7824370" y="1278032"/>
                  <a:pt x="7831507" y="1272679"/>
                  <a:pt x="7840874" y="1279370"/>
                </a:cubicBezTo>
                <a:cubicBezTo>
                  <a:pt x="7849351" y="1285169"/>
                  <a:pt x="7848012" y="1293645"/>
                  <a:pt x="7846228" y="1301675"/>
                </a:cubicBezTo>
                <a:cubicBezTo>
                  <a:pt x="7839537" y="1333347"/>
                  <a:pt x="7820801" y="1358774"/>
                  <a:pt x="7797604" y="1381525"/>
                </a:cubicBezTo>
                <a:cubicBezTo>
                  <a:pt x="7769501" y="1408737"/>
                  <a:pt x="7740058" y="1434611"/>
                  <a:pt x="7709724" y="1460484"/>
                </a:cubicBezTo>
                <a:cubicBezTo>
                  <a:pt x="7742288" y="1453346"/>
                  <a:pt x="7774853" y="1446209"/>
                  <a:pt x="7807418" y="1440410"/>
                </a:cubicBezTo>
                <a:cubicBezTo>
                  <a:pt x="7792698" y="1492156"/>
                  <a:pt x="7758348" y="1502417"/>
                  <a:pt x="7727568" y="1510446"/>
                </a:cubicBezTo>
                <a:cubicBezTo>
                  <a:pt x="7686080" y="1520706"/>
                  <a:pt x="7646379" y="1533643"/>
                  <a:pt x="7607122" y="1548365"/>
                </a:cubicBezTo>
                <a:cubicBezTo>
                  <a:pt x="7590617" y="1563085"/>
                  <a:pt x="7574111" y="1577361"/>
                  <a:pt x="7558052" y="1592527"/>
                </a:cubicBezTo>
                <a:cubicBezTo>
                  <a:pt x="7541546" y="1608141"/>
                  <a:pt x="7525933" y="1623754"/>
                  <a:pt x="7510320" y="1640259"/>
                </a:cubicBezTo>
                <a:cubicBezTo>
                  <a:pt x="7499167" y="1652303"/>
                  <a:pt x="7485785" y="1662564"/>
                  <a:pt x="7498721" y="1683084"/>
                </a:cubicBezTo>
                <a:cubicBezTo>
                  <a:pt x="7504521" y="1692452"/>
                  <a:pt x="7466603" y="1743307"/>
                  <a:pt x="7454558" y="1746429"/>
                </a:cubicBezTo>
                <a:cubicBezTo>
                  <a:pt x="7452773" y="1746875"/>
                  <a:pt x="7450990" y="1747322"/>
                  <a:pt x="7449652" y="1747322"/>
                </a:cubicBezTo>
                <a:cubicBezTo>
                  <a:pt x="7423777" y="1745538"/>
                  <a:pt x="7417978" y="1760705"/>
                  <a:pt x="7417532" y="1779887"/>
                </a:cubicBezTo>
                <a:cubicBezTo>
                  <a:pt x="7417087" y="1798622"/>
                  <a:pt x="7421547" y="1821819"/>
                  <a:pt x="7386306" y="1812451"/>
                </a:cubicBezTo>
                <a:cubicBezTo>
                  <a:pt x="7382291" y="1811559"/>
                  <a:pt x="7381399" y="1814235"/>
                  <a:pt x="7379615" y="1817358"/>
                </a:cubicBezTo>
                <a:cubicBezTo>
                  <a:pt x="7341251" y="1897208"/>
                  <a:pt x="7276567" y="1958770"/>
                  <a:pt x="7212776" y="2020331"/>
                </a:cubicBezTo>
                <a:cubicBezTo>
                  <a:pt x="7209207" y="2023454"/>
                  <a:pt x="7205638" y="2026576"/>
                  <a:pt x="7202070" y="2029699"/>
                </a:cubicBezTo>
                <a:cubicBezTo>
                  <a:pt x="7268983" y="2014086"/>
                  <a:pt x="7489800" y="1994011"/>
                  <a:pt x="7554483" y="2000703"/>
                </a:cubicBezTo>
                <a:cubicBezTo>
                  <a:pt x="7612029" y="2006502"/>
                  <a:pt x="7937231" y="1909254"/>
                  <a:pt x="8004591" y="1851708"/>
                </a:cubicBezTo>
                <a:cubicBezTo>
                  <a:pt x="8013959" y="1896763"/>
                  <a:pt x="7993885" y="1914606"/>
                  <a:pt x="7977825" y="1935127"/>
                </a:cubicBezTo>
                <a:cubicBezTo>
                  <a:pt x="7955075" y="1964123"/>
                  <a:pt x="7951506" y="1984644"/>
                  <a:pt x="7994331" y="2007840"/>
                </a:cubicBezTo>
                <a:cubicBezTo>
                  <a:pt x="8117007" y="2073862"/>
                  <a:pt x="8115669" y="2076092"/>
                  <a:pt x="8000576" y="2165757"/>
                </a:cubicBezTo>
                <a:cubicBezTo>
                  <a:pt x="7995223" y="2169772"/>
                  <a:pt x="7997900" y="2182708"/>
                  <a:pt x="7996561" y="2191631"/>
                </a:cubicBezTo>
                <a:cubicBezTo>
                  <a:pt x="8026450" y="2205014"/>
                  <a:pt x="8061691" y="2170218"/>
                  <a:pt x="8097378" y="2207690"/>
                </a:cubicBezTo>
                <a:cubicBezTo>
                  <a:pt x="7943477" y="2372298"/>
                  <a:pt x="7709277" y="2528878"/>
                  <a:pt x="7496937" y="2652445"/>
                </a:cubicBezTo>
                <a:cubicBezTo>
                  <a:pt x="7668683" y="2693040"/>
                  <a:pt x="7771731" y="2550290"/>
                  <a:pt x="7897975" y="2568579"/>
                </a:cubicBezTo>
                <a:cubicBezTo>
                  <a:pt x="7960875" y="2613189"/>
                  <a:pt x="7773515" y="2685456"/>
                  <a:pt x="7952398" y="2706423"/>
                </a:cubicBezTo>
                <a:cubicBezTo>
                  <a:pt x="7874778" y="2745678"/>
                  <a:pt x="7817232" y="2784043"/>
                  <a:pt x="7763701" y="2829098"/>
                </a:cubicBezTo>
                <a:cubicBezTo>
                  <a:pt x="7668683" y="2909841"/>
                  <a:pt x="7649948" y="2963373"/>
                  <a:pt x="7693664" y="3071773"/>
                </a:cubicBezTo>
                <a:cubicBezTo>
                  <a:pt x="7722660" y="3143148"/>
                  <a:pt x="7764593" y="3208723"/>
                  <a:pt x="7727568" y="3293927"/>
                </a:cubicBezTo>
                <a:cubicBezTo>
                  <a:pt x="7702141" y="3352365"/>
                  <a:pt x="7711954" y="3390729"/>
                  <a:pt x="7808311" y="3364409"/>
                </a:cubicBezTo>
                <a:cubicBezTo>
                  <a:pt x="7912249" y="3336306"/>
                  <a:pt x="7951506" y="3388945"/>
                  <a:pt x="7925186" y="3491100"/>
                </a:cubicBezTo>
                <a:cubicBezTo>
                  <a:pt x="7908235" y="3556676"/>
                  <a:pt x="7926079" y="3577197"/>
                  <a:pt x="7997454" y="3569613"/>
                </a:cubicBezTo>
                <a:cubicBezTo>
                  <a:pt x="8076413" y="3561136"/>
                  <a:pt x="8151355" y="3518312"/>
                  <a:pt x="8249050" y="3538832"/>
                </a:cubicBezTo>
                <a:cubicBezTo>
                  <a:pt x="8170985" y="3658385"/>
                  <a:pt x="8004145" y="3624482"/>
                  <a:pt x="7913142" y="3738236"/>
                </a:cubicBezTo>
                <a:cubicBezTo>
                  <a:pt x="8021543" y="3738682"/>
                  <a:pt x="8104516" y="3738236"/>
                  <a:pt x="8184813" y="3713254"/>
                </a:cubicBezTo>
                <a:cubicBezTo>
                  <a:pt x="8218270" y="3702995"/>
                  <a:pt x="8254850" y="3692735"/>
                  <a:pt x="8273586" y="3727083"/>
                </a:cubicBezTo>
                <a:cubicBezTo>
                  <a:pt x="8295890" y="3768570"/>
                  <a:pt x="8250389" y="3784184"/>
                  <a:pt x="8223177" y="3791767"/>
                </a:cubicBezTo>
                <a:cubicBezTo>
                  <a:pt x="8146449" y="3812734"/>
                  <a:pt x="8087564" y="3862249"/>
                  <a:pt x="8023773" y="3901059"/>
                </a:cubicBezTo>
                <a:cubicBezTo>
                  <a:pt x="7884146" y="3986264"/>
                  <a:pt x="7730689" y="4057192"/>
                  <a:pt x="7612475" y="4197266"/>
                </a:cubicBezTo>
                <a:cubicBezTo>
                  <a:pt x="7761024" y="4161579"/>
                  <a:pt x="7872102" y="4078159"/>
                  <a:pt x="8010390" y="4061208"/>
                </a:cubicBezTo>
                <a:cubicBezTo>
                  <a:pt x="7890391" y="4189236"/>
                  <a:pt x="7736489" y="4272656"/>
                  <a:pt x="7590617" y="4365889"/>
                </a:cubicBezTo>
                <a:cubicBezTo>
                  <a:pt x="7549130" y="4392209"/>
                  <a:pt x="7506751" y="4410052"/>
                  <a:pt x="7497384" y="4467153"/>
                </a:cubicBezTo>
                <a:cubicBezTo>
                  <a:pt x="7479093" y="4577783"/>
                  <a:pt x="7425116" y="4669679"/>
                  <a:pt x="7308686" y="4718303"/>
                </a:cubicBezTo>
                <a:cubicBezTo>
                  <a:pt x="7307793" y="4718749"/>
                  <a:pt x="7314039" y="4735255"/>
                  <a:pt x="7318054" y="4746853"/>
                </a:cubicBezTo>
                <a:cubicBezTo>
                  <a:pt x="7388982" y="4750422"/>
                  <a:pt x="7444744" y="4684845"/>
                  <a:pt x="7535747" y="4706259"/>
                </a:cubicBezTo>
                <a:cubicBezTo>
                  <a:pt x="7449206" y="4795031"/>
                  <a:pt x="7376492" y="4874882"/>
                  <a:pt x="7253370" y="4917261"/>
                </a:cubicBezTo>
                <a:cubicBezTo>
                  <a:pt x="7154784" y="4951164"/>
                  <a:pt x="7033000" y="4970345"/>
                  <a:pt x="6961625" y="5079638"/>
                </a:cubicBezTo>
                <a:cubicBezTo>
                  <a:pt x="7044599" y="5101051"/>
                  <a:pt x="7106605" y="5074285"/>
                  <a:pt x="7168612" y="5055104"/>
                </a:cubicBezTo>
                <a:cubicBezTo>
                  <a:pt x="7264077" y="5025661"/>
                  <a:pt x="7357756" y="4992204"/>
                  <a:pt x="7453220" y="4962316"/>
                </a:cubicBezTo>
                <a:cubicBezTo>
                  <a:pt x="7489353" y="4951164"/>
                  <a:pt x="7529056" y="4942688"/>
                  <a:pt x="7552253" y="4997111"/>
                </a:cubicBezTo>
                <a:cubicBezTo>
                  <a:pt x="7431361" y="5008709"/>
                  <a:pt x="7358649" y="5081869"/>
                  <a:pt x="7282812" y="5150568"/>
                </a:cubicBezTo>
                <a:cubicBezTo>
                  <a:pt x="7239987" y="5189378"/>
                  <a:pt x="7205192" y="5241125"/>
                  <a:pt x="7128464" y="5221497"/>
                </a:cubicBezTo>
                <a:cubicBezTo>
                  <a:pt x="7087869" y="5211236"/>
                  <a:pt x="7061996" y="5240233"/>
                  <a:pt x="7066457" y="5275920"/>
                </a:cubicBezTo>
                <a:cubicBezTo>
                  <a:pt x="7081624" y="5401718"/>
                  <a:pt x="6987498" y="5445881"/>
                  <a:pt x="6889805" y="5469970"/>
                </a:cubicBezTo>
                <a:cubicBezTo>
                  <a:pt x="6705122" y="5515918"/>
                  <a:pt x="6551219" y="5623426"/>
                  <a:pt x="6371444" y="5682310"/>
                </a:cubicBezTo>
                <a:cubicBezTo>
                  <a:pt x="6196576" y="5739411"/>
                  <a:pt x="4884170" y="6004390"/>
                  <a:pt x="4551831" y="6030710"/>
                </a:cubicBezTo>
                <a:cubicBezTo>
                  <a:pt x="2518092" y="6191749"/>
                  <a:pt x="1055352" y="4921275"/>
                  <a:pt x="1048661" y="4903878"/>
                </a:cubicBezTo>
                <a:cubicBezTo>
                  <a:pt x="1017880" y="4822243"/>
                  <a:pt x="941599" y="4787001"/>
                  <a:pt x="872455" y="4743284"/>
                </a:cubicBezTo>
                <a:cubicBezTo>
                  <a:pt x="812231" y="4704920"/>
                  <a:pt x="747994" y="4664326"/>
                  <a:pt x="723013" y="4598750"/>
                </a:cubicBezTo>
                <a:cubicBezTo>
                  <a:pt x="690002" y="4511762"/>
                  <a:pt x="783682" y="4583137"/>
                  <a:pt x="801080" y="4549680"/>
                </a:cubicBezTo>
                <a:cubicBezTo>
                  <a:pt x="765392" y="4504624"/>
                  <a:pt x="710077" y="4463138"/>
                  <a:pt x="695355" y="4411837"/>
                </a:cubicBezTo>
                <a:cubicBezTo>
                  <a:pt x="642715" y="4226262"/>
                  <a:pt x="529409" y="4091096"/>
                  <a:pt x="359893" y="3986264"/>
                </a:cubicBezTo>
                <a:cubicBezTo>
                  <a:pt x="311269" y="3955930"/>
                  <a:pt x="279150" y="3901506"/>
                  <a:pt x="212682" y="3892584"/>
                </a:cubicBezTo>
                <a:cubicBezTo>
                  <a:pt x="65025" y="3873402"/>
                  <a:pt x="111866" y="3723515"/>
                  <a:pt x="33799" y="3657047"/>
                </a:cubicBezTo>
                <a:cubicBezTo>
                  <a:pt x="26438" y="3650802"/>
                  <a:pt x="19412" y="3568832"/>
                  <a:pt x="14561" y="3486305"/>
                </a:cubicBezTo>
                <a:lnTo>
                  <a:pt x="12840" y="3453616"/>
                </a:lnTo>
                <a:lnTo>
                  <a:pt x="21095" y="3453948"/>
                </a:lnTo>
                <a:lnTo>
                  <a:pt x="25905" y="3450639"/>
                </a:lnTo>
                <a:lnTo>
                  <a:pt x="27770" y="3466411"/>
                </a:lnTo>
                <a:cubicBezTo>
                  <a:pt x="33262" y="3508951"/>
                  <a:pt x="39263" y="3541509"/>
                  <a:pt x="44951" y="3533479"/>
                </a:cubicBezTo>
                <a:cubicBezTo>
                  <a:pt x="60119" y="3511621"/>
                  <a:pt x="83315" y="3492439"/>
                  <a:pt x="72163" y="3463889"/>
                </a:cubicBezTo>
                <a:cubicBezTo>
                  <a:pt x="67702" y="3451844"/>
                  <a:pt x="70824" y="3410804"/>
                  <a:pt x="36475" y="3443368"/>
                </a:cubicBezTo>
                <a:lnTo>
                  <a:pt x="25905" y="3450639"/>
                </a:lnTo>
                <a:lnTo>
                  <a:pt x="22479" y="3421677"/>
                </a:lnTo>
                <a:cubicBezTo>
                  <a:pt x="19106" y="3391148"/>
                  <a:pt x="16081" y="3360716"/>
                  <a:pt x="13648" y="3339450"/>
                </a:cubicBezTo>
                <a:lnTo>
                  <a:pt x="13062" y="3335036"/>
                </a:lnTo>
                <a:lnTo>
                  <a:pt x="21866" y="3298221"/>
                </a:lnTo>
                <a:cubicBezTo>
                  <a:pt x="52089" y="3197348"/>
                  <a:pt x="110303" y="3084040"/>
                  <a:pt x="175210" y="3078464"/>
                </a:cubicBezTo>
                <a:cubicBezTo>
                  <a:pt x="127925" y="2954896"/>
                  <a:pt x="127925" y="2954896"/>
                  <a:pt x="282273" y="2937945"/>
                </a:cubicBezTo>
                <a:cubicBezTo>
                  <a:pt x="222942" y="2859432"/>
                  <a:pt x="222942" y="2839357"/>
                  <a:pt x="294764" y="2812593"/>
                </a:cubicBezTo>
                <a:cubicBezTo>
                  <a:pt x="363908" y="2786719"/>
                  <a:pt x="440636" y="2778244"/>
                  <a:pt x="504427" y="2738541"/>
                </a:cubicBezTo>
                <a:cubicBezTo>
                  <a:pt x="445542" y="2638170"/>
                  <a:pt x="429038" y="2522185"/>
                  <a:pt x="307254" y="2473116"/>
                </a:cubicBezTo>
                <a:cubicBezTo>
                  <a:pt x="288072" y="2465532"/>
                  <a:pt x="275135" y="2435197"/>
                  <a:pt x="287626" y="2418246"/>
                </a:cubicBezTo>
                <a:cubicBezTo>
                  <a:pt x="331790" y="2355347"/>
                  <a:pt x="268444" y="2234901"/>
                  <a:pt x="405841" y="2221965"/>
                </a:cubicBezTo>
                <a:cubicBezTo>
                  <a:pt x="422793" y="2220181"/>
                  <a:pt x="438406" y="2207690"/>
                  <a:pt x="425023" y="2190292"/>
                </a:cubicBezTo>
                <a:cubicBezTo>
                  <a:pt x="379075" y="2130962"/>
                  <a:pt x="434837" y="2134976"/>
                  <a:pt x="468739" y="2127394"/>
                </a:cubicBezTo>
                <a:cubicBezTo>
                  <a:pt x="509781" y="2118471"/>
                  <a:pt x="556174" y="2144344"/>
                  <a:pt x="594091" y="2112226"/>
                </a:cubicBezTo>
                <a:cubicBezTo>
                  <a:pt x="585170" y="2078323"/>
                  <a:pt x="552160" y="2078769"/>
                  <a:pt x="528963" y="2068063"/>
                </a:cubicBezTo>
                <a:cubicBezTo>
                  <a:pt x="461157" y="2036390"/>
                  <a:pt x="405841" y="1998918"/>
                  <a:pt x="402718" y="1917729"/>
                </a:cubicBezTo>
                <a:cubicBezTo>
                  <a:pt x="400042" y="1852153"/>
                  <a:pt x="392904" y="1794162"/>
                  <a:pt x="486584" y="1774087"/>
                </a:cubicBezTo>
                <a:cubicBezTo>
                  <a:pt x="501304" y="1770965"/>
                  <a:pt x="508888" y="1762489"/>
                  <a:pt x="511565" y="1751337"/>
                </a:cubicBezTo>
                <a:cubicBezTo>
                  <a:pt x="500858" y="1740630"/>
                  <a:pt x="490599" y="1729477"/>
                  <a:pt x="478109" y="1721448"/>
                </a:cubicBezTo>
                <a:cubicBezTo>
                  <a:pt x="436175" y="1695129"/>
                  <a:pt x="421900" y="1656318"/>
                  <a:pt x="409410" y="1615724"/>
                </a:cubicBezTo>
                <a:cubicBezTo>
                  <a:pt x="401380" y="1589851"/>
                  <a:pt x="392012" y="1564424"/>
                  <a:pt x="373722" y="1542118"/>
                </a:cubicBezTo>
                <a:cubicBezTo>
                  <a:pt x="362569" y="1528290"/>
                  <a:pt x="348740" y="1518030"/>
                  <a:pt x="331343" y="1512231"/>
                </a:cubicBezTo>
                <a:cubicBezTo>
                  <a:pt x="316177" y="1506877"/>
                  <a:pt x="311715" y="1499739"/>
                  <a:pt x="321976" y="1486804"/>
                </a:cubicBezTo>
                <a:cubicBezTo>
                  <a:pt x="350972" y="1449777"/>
                  <a:pt x="362569" y="1409182"/>
                  <a:pt x="343388" y="1361897"/>
                </a:cubicBezTo>
                <a:cubicBezTo>
                  <a:pt x="337588" y="1347623"/>
                  <a:pt x="341602" y="1335131"/>
                  <a:pt x="355432" y="1329778"/>
                </a:cubicBezTo>
                <a:cubicBezTo>
                  <a:pt x="412979" y="1307028"/>
                  <a:pt x="427253" y="1254388"/>
                  <a:pt x="451789" y="1209779"/>
                </a:cubicBezTo>
                <a:cubicBezTo>
                  <a:pt x="486584" y="1146434"/>
                  <a:pt x="518256" y="1081751"/>
                  <a:pt x="542344" y="1013052"/>
                </a:cubicBezTo>
                <a:cubicBezTo>
                  <a:pt x="556620" y="972012"/>
                  <a:pt x="570449" y="931417"/>
                  <a:pt x="560635" y="885915"/>
                </a:cubicBezTo>
                <a:cubicBezTo>
                  <a:pt x="558405" y="874764"/>
                  <a:pt x="562419" y="865395"/>
                  <a:pt x="568219" y="856919"/>
                </a:cubicBezTo>
                <a:cubicBezTo>
                  <a:pt x="592754" y="819893"/>
                  <a:pt x="589631" y="780638"/>
                  <a:pt x="570895" y="740043"/>
                </a:cubicBezTo>
                <a:cubicBezTo>
                  <a:pt x="559296" y="715508"/>
                  <a:pt x="560635" y="712385"/>
                  <a:pt x="590077" y="713277"/>
                </a:cubicBezTo>
                <a:cubicBezTo>
                  <a:pt x="649853" y="714616"/>
                  <a:pt x="709184" y="716846"/>
                  <a:pt x="768069" y="709263"/>
                </a:cubicBezTo>
                <a:cubicBezTo>
                  <a:pt x="834090" y="700786"/>
                  <a:pt x="855503" y="681158"/>
                  <a:pt x="805540" y="624505"/>
                </a:cubicBezTo>
                <a:cubicBezTo>
                  <a:pt x="794833" y="612461"/>
                  <a:pt x="785466" y="599078"/>
                  <a:pt x="780559" y="583910"/>
                </a:cubicBezTo>
                <a:cubicBezTo>
                  <a:pt x="776990" y="571866"/>
                  <a:pt x="780113" y="563390"/>
                  <a:pt x="790819" y="557591"/>
                </a:cubicBezTo>
                <a:cubicBezTo>
                  <a:pt x="803310" y="550454"/>
                  <a:pt x="810001" y="560268"/>
                  <a:pt x="817139" y="567404"/>
                </a:cubicBezTo>
                <a:cubicBezTo>
                  <a:pt x="855949" y="605769"/>
                  <a:pt x="904572" y="632089"/>
                  <a:pt x="950966" y="661085"/>
                </a:cubicBezTo>
                <a:cubicBezTo>
                  <a:pt x="1017435" y="703018"/>
                  <a:pt x="1087471" y="740043"/>
                  <a:pt x="1146802" y="790897"/>
                </a:cubicBezTo>
                <a:cubicBezTo>
                  <a:pt x="1161968" y="803835"/>
                  <a:pt x="1186503" y="794021"/>
                  <a:pt x="1188288" y="772161"/>
                </a:cubicBezTo>
                <a:cubicBezTo>
                  <a:pt x="1190072" y="750303"/>
                  <a:pt x="1202116" y="750303"/>
                  <a:pt x="1219960" y="755656"/>
                </a:cubicBezTo>
                <a:cubicBezTo>
                  <a:pt x="1241373" y="761901"/>
                  <a:pt x="1262786" y="768146"/>
                  <a:pt x="1283752" y="775284"/>
                </a:cubicBezTo>
                <a:cubicBezTo>
                  <a:pt x="1305611" y="782868"/>
                  <a:pt x="1315424" y="798927"/>
                  <a:pt x="1317655" y="819002"/>
                </a:cubicBezTo>
                <a:cubicBezTo>
                  <a:pt x="1318101" y="822794"/>
                  <a:pt x="1318213" y="827031"/>
                  <a:pt x="1317209" y="830488"/>
                </a:cubicBezTo>
                <a:lnTo>
                  <a:pt x="1312784" y="834706"/>
                </a:lnTo>
                <a:lnTo>
                  <a:pt x="1307604" y="836392"/>
                </a:lnTo>
                <a:cubicBezTo>
                  <a:pt x="1302209" y="838239"/>
                  <a:pt x="1301818" y="838741"/>
                  <a:pt x="1310071" y="837291"/>
                </a:cubicBezTo>
                <a:lnTo>
                  <a:pt x="1312784" y="834706"/>
                </a:lnTo>
                <a:lnTo>
                  <a:pt x="1335164" y="827421"/>
                </a:lnTo>
                <a:cubicBezTo>
                  <a:pt x="1358695" y="819559"/>
                  <a:pt x="1387691" y="808741"/>
                  <a:pt x="1393044" y="799820"/>
                </a:cubicBezTo>
                <a:cubicBezTo>
                  <a:pt x="1393490" y="798927"/>
                  <a:pt x="1657132" y="863165"/>
                  <a:pt x="1737429" y="903760"/>
                </a:cubicBezTo>
                <a:cubicBezTo>
                  <a:pt x="1787390" y="929187"/>
                  <a:pt x="2773257" y="1331562"/>
                  <a:pt x="4138303" y="1231638"/>
                </a:cubicBezTo>
                <a:cubicBezTo>
                  <a:pt x="4186481" y="1228070"/>
                  <a:pt x="4231982" y="1225838"/>
                  <a:pt x="4278375" y="1224055"/>
                </a:cubicBezTo>
                <a:cubicBezTo>
                  <a:pt x="4688781" y="1205764"/>
                  <a:pt x="5091603" y="1196842"/>
                  <a:pt x="5261564" y="1174984"/>
                </a:cubicBezTo>
                <a:cubicBezTo>
                  <a:pt x="5394500" y="1157586"/>
                  <a:pt x="6074346" y="1010376"/>
                  <a:pt x="6273750" y="885915"/>
                </a:cubicBezTo>
                <a:cubicBezTo>
                  <a:pt x="6477614" y="758332"/>
                  <a:pt x="6669881" y="617367"/>
                  <a:pt x="6861254" y="475956"/>
                </a:cubicBezTo>
                <a:cubicBezTo>
                  <a:pt x="6944228" y="414841"/>
                  <a:pt x="7032555" y="359079"/>
                  <a:pt x="7107498" y="289043"/>
                </a:cubicBezTo>
                <a:cubicBezTo>
                  <a:pt x="7182441" y="218560"/>
                  <a:pt x="7253816" y="145401"/>
                  <a:pt x="7335005" y="80271"/>
                </a:cubicBezTo>
                <a:cubicBezTo>
                  <a:pt x="7358202" y="61535"/>
                  <a:pt x="7381399" y="41461"/>
                  <a:pt x="7415302" y="38338"/>
                </a:cubicBezTo>
                <a:cubicBezTo>
                  <a:pt x="7422886" y="37446"/>
                  <a:pt x="7430915" y="37892"/>
                  <a:pt x="7438499" y="38784"/>
                </a:cubicBezTo>
                <a:cubicBezTo>
                  <a:pt x="7446974" y="39677"/>
                  <a:pt x="7453666" y="44137"/>
                  <a:pt x="7456789" y="51721"/>
                </a:cubicBezTo>
                <a:cubicBezTo>
                  <a:pt x="7459911" y="60197"/>
                  <a:pt x="7454558" y="65104"/>
                  <a:pt x="7448313" y="69564"/>
                </a:cubicBezTo>
                <a:cubicBezTo>
                  <a:pt x="7443852" y="72687"/>
                  <a:pt x="7439392" y="77595"/>
                  <a:pt x="7433593" y="78487"/>
                </a:cubicBezTo>
                <a:cubicBezTo>
                  <a:pt x="7396566" y="83840"/>
                  <a:pt x="7382737" y="111052"/>
                  <a:pt x="7365340" y="135140"/>
                </a:cubicBezTo>
                <a:cubicBezTo>
                  <a:pt x="7357756" y="145401"/>
                  <a:pt x="7349726" y="153430"/>
                  <a:pt x="7363555" y="168151"/>
                </a:cubicBezTo>
                <a:cubicBezTo>
                  <a:pt x="7375599" y="181088"/>
                  <a:pt x="7363109" y="187780"/>
                  <a:pt x="7350619" y="191349"/>
                </a:cubicBezTo>
                <a:cubicBezTo>
                  <a:pt x="7333222" y="196255"/>
                  <a:pt x="7312701" y="195364"/>
                  <a:pt x="7293073" y="211422"/>
                </a:cubicBezTo>
                <a:cubicBezTo>
                  <a:pt x="7366678" y="212761"/>
                  <a:pt x="7397905" y="170382"/>
                  <a:pt x="7431361" y="131125"/>
                </a:cubicBezTo>
                <a:cubicBezTo>
                  <a:pt x="7443852" y="116851"/>
                  <a:pt x="7452328" y="99899"/>
                  <a:pt x="7463034" y="83840"/>
                </a:cubicBezTo>
                <a:cubicBezTo>
                  <a:pt x="7476417" y="64212"/>
                  <a:pt x="7492030" y="63319"/>
                  <a:pt x="7511658" y="80717"/>
                </a:cubicBezTo>
                <a:cubicBezTo>
                  <a:pt x="7529056" y="96330"/>
                  <a:pt x="7537531" y="94993"/>
                  <a:pt x="7543330" y="73579"/>
                </a:cubicBezTo>
                <a:cubicBezTo>
                  <a:pt x="7552253" y="40122"/>
                  <a:pt x="7572773" y="16480"/>
                  <a:pt x="7607569" y="4435"/>
                </a:cubicBezTo>
                <a:cubicBezTo>
                  <a:pt x="7611361" y="3097"/>
                  <a:pt x="7615598" y="978"/>
                  <a:pt x="7619780" y="25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A7522-2D74-6CE6-FE74-C0B9A93FD9C1}"/>
              </a:ext>
            </a:extLst>
          </p:cNvPr>
          <p:cNvSpPr txBox="1"/>
          <p:nvPr/>
        </p:nvSpPr>
        <p:spPr>
          <a:xfrm>
            <a:off x="755374" y="5724939"/>
            <a:ext cx="104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Example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132199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77664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648200"/>
            <a:ext cx="7766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Full co-creation with patients</a:t>
            </a:r>
          </a:p>
          <a:p>
            <a:endParaRPr lang="en-IE" dirty="0"/>
          </a:p>
          <a:p>
            <a:r>
              <a:rPr lang="en-IE" dirty="0"/>
              <a:t>Shared Decision making </a:t>
            </a:r>
          </a:p>
          <a:p>
            <a:endParaRPr lang="en-IE" dirty="0"/>
          </a:p>
          <a:p>
            <a:r>
              <a:rPr lang="en-IE" dirty="0"/>
              <a:t>Shared responsibility for research success /failure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3032" y="152401"/>
            <a:ext cx="35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>
                <a:solidFill>
                  <a:schemeClr val="bg1"/>
                </a:solidFill>
              </a:rPr>
              <a:t>A Different Approach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5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3032" y="152400"/>
            <a:ext cx="358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>
                <a:solidFill>
                  <a:schemeClr val="bg1"/>
                </a:solidFill>
              </a:rPr>
              <a:t>Co-Creation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5562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/>
              <a:t>Fibromyalgia Patient Involvement in Project Design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6977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676" y="1550938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Approach resulted in high participation and response rate  from fibromyalgia study participants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 participants were recruited via clinic (by design).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05862" y="1199919"/>
            <a:ext cx="6019331" cy="4454915"/>
            <a:chOff x="1524000" y="773668"/>
            <a:chExt cx="6333363" cy="4687332"/>
          </a:xfrm>
        </p:grpSpPr>
        <p:sp>
          <p:nvSpPr>
            <p:cNvPr id="2" name="TextBox 1"/>
            <p:cNvSpPr txBox="1"/>
            <p:nvPr/>
          </p:nvSpPr>
          <p:spPr>
            <a:xfrm>
              <a:off x="4352163" y="773668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>
                <a:lnSpc>
                  <a:spcPct val="90000"/>
                </a:lnSpc>
                <a:spcAft>
                  <a:spcPts val="600"/>
                </a:spcAft>
              </a:pPr>
              <a:r>
                <a:rPr lang="en-IE" sz="1600">
                  <a:solidFill>
                    <a:schemeClr val="bg1"/>
                  </a:solidFill>
                </a:rPr>
                <a:t>Patient Participation in Study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881963998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477000" y="365760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IE" sz="1300"/>
                <a:t>Trans Man 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IE" sz="1300"/>
                <a:t>n= 2 (1%)</a:t>
              </a:r>
              <a:endParaRPr lang="en-US" sz="1300"/>
            </a:p>
          </p:txBody>
        </p:sp>
        <p:pic>
          <p:nvPicPr>
            <p:cNvPr id="6146" name="Picture 2" descr="C:\Users\Emma Dorris\AppData\Local\Microsoft\Windows\INetCache\IE\BGP86XON\400px-Male_black_symbol.svg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738265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Emma Dorris\AppData\Local\Microsoft\Windows\INetCache\IE\MKAZBMNH\Female_symbol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738265"/>
              <a:ext cx="256032" cy="384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Emma Dorris\AppData\Local\Microsoft\Windows\INetCache\IE\MKAZBMNH\transgender_symbol_black_background[1]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735217"/>
              <a:ext cx="322326" cy="384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C:\Users\Emma Dorris\AppData\Local\Microsoft\Windows\INetCache\IE\KVQPYUQ5\clipboard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92" y="2724150"/>
              <a:ext cx="384048" cy="384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52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55E8-3AFD-F10A-A68E-29E71373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BD111-4838-210D-554F-CB52895F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2C85B-7CA5-F9A9-2B26-B10C1243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93" y="365125"/>
            <a:ext cx="9945082" cy="5911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6C62D-622C-AF1F-8083-019E5FE5184F}"/>
              </a:ext>
            </a:extLst>
          </p:cNvPr>
          <p:cNvCxnSpPr/>
          <p:nvPr/>
        </p:nvCxnSpPr>
        <p:spPr>
          <a:xfrm>
            <a:off x="8572500" y="5915025"/>
            <a:ext cx="165735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37E615-D1FC-DA8D-D95F-EA50E1C19C9C}"/>
              </a:ext>
            </a:extLst>
          </p:cNvPr>
          <p:cNvCxnSpPr/>
          <p:nvPr/>
        </p:nvCxnSpPr>
        <p:spPr>
          <a:xfrm>
            <a:off x="3397526" y="6080678"/>
            <a:ext cx="165735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32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pplication&#10;&#10;Description automatically generated">
            <a:extLst>
              <a:ext uri="{FF2B5EF4-FFF2-40B4-BE49-F238E27FC236}">
                <a16:creationId xmlns:a16="http://schemas.microsoft.com/office/drawing/2014/main" id="{943A8526-D349-6B6F-412E-6D9F63344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47990"/>
            <a:ext cx="10905066" cy="43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C1701C1-429F-4F88-BE8C-84C036102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34134"/>
            <a:ext cx="10905066" cy="31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90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5B6BAD-414E-47F3-8728-D7F83B98A1B5}"/>
              </a:ext>
            </a:extLst>
          </p:cNvPr>
          <p:cNvSpPr txBox="1"/>
          <p:nvPr/>
        </p:nvSpPr>
        <p:spPr>
          <a:xfrm>
            <a:off x="0" y="4575967"/>
            <a:ext cx="12191977" cy="17208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u="sng" dirty="0">
              <a:latin typeface="+mj-lt"/>
              <a:ea typeface="+mj-ea"/>
              <a:cs typeface="+mj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accent5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www.ppinetwork.ie</a:t>
            </a:r>
            <a:endParaRPr lang="en-US" sz="48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93D53-7C08-4601-BAAD-A5808D5B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25" b="15494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6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A99370-76E9-4F4B-B72A-2B3C69226796}"/>
              </a:ext>
            </a:extLst>
          </p:cNvPr>
          <p:cNvGrpSpPr/>
          <p:nvPr/>
        </p:nvGrpSpPr>
        <p:grpSpPr>
          <a:xfrm>
            <a:off x="4328035" y="2194881"/>
            <a:ext cx="2756215" cy="2514230"/>
            <a:chOff x="6319002" y="2002811"/>
            <a:chExt cx="2968356" cy="2707747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7038766" y="4191001"/>
              <a:ext cx="287079" cy="519557"/>
            </a:xfrm>
            <a:prstGeom prst="straightConnector1">
              <a:avLst/>
            </a:prstGeom>
            <a:ln w="111125">
              <a:solidFill>
                <a:srgbClr val="F65275">
                  <a:alpha val="35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8421266" y="4195919"/>
              <a:ext cx="311710" cy="457554"/>
            </a:xfrm>
            <a:prstGeom prst="straightConnector1">
              <a:avLst/>
            </a:prstGeom>
            <a:ln w="111125">
              <a:solidFill>
                <a:srgbClr val="F65275">
                  <a:alpha val="35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8477312" y="2380637"/>
              <a:ext cx="399746" cy="368608"/>
            </a:xfrm>
            <a:prstGeom prst="straightConnector1">
              <a:avLst/>
            </a:prstGeom>
            <a:ln w="111125">
              <a:solidFill>
                <a:srgbClr val="F65275">
                  <a:alpha val="35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6755153" y="2400709"/>
              <a:ext cx="469471" cy="468883"/>
            </a:xfrm>
            <a:prstGeom prst="straightConnector1">
              <a:avLst/>
            </a:prstGeom>
            <a:ln w="111125">
              <a:solidFill>
                <a:srgbClr val="F65275">
                  <a:alpha val="35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8732976" y="3467496"/>
              <a:ext cx="554382" cy="16569"/>
            </a:xfrm>
            <a:prstGeom prst="straightConnector1">
              <a:avLst/>
            </a:prstGeom>
            <a:ln w="111125">
              <a:solidFill>
                <a:srgbClr val="F65275">
                  <a:alpha val="35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319002" y="3452476"/>
              <a:ext cx="457916" cy="1"/>
            </a:xfrm>
            <a:prstGeom prst="straightConnector1">
              <a:avLst/>
            </a:prstGeom>
            <a:ln w="111125">
              <a:solidFill>
                <a:srgbClr val="F65275">
                  <a:alpha val="35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7825518" y="2002811"/>
              <a:ext cx="37344" cy="562130"/>
            </a:xfrm>
            <a:prstGeom prst="straightConnector1">
              <a:avLst/>
            </a:prstGeom>
            <a:ln w="111125">
              <a:solidFill>
                <a:srgbClr val="F65275">
                  <a:alpha val="35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Oval 56"/>
          <p:cNvSpPr/>
          <p:nvPr/>
        </p:nvSpPr>
        <p:spPr>
          <a:xfrm>
            <a:off x="3322955" y="1222005"/>
            <a:ext cx="4842532" cy="4842528"/>
          </a:xfrm>
          <a:prstGeom prst="ellipse">
            <a:avLst/>
          </a:prstGeom>
          <a:noFill/>
          <a:ln w="323850">
            <a:solidFill>
              <a:srgbClr val="2CCCD3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753225" y="2587686"/>
            <a:ext cx="1906515" cy="1906513"/>
          </a:xfrm>
          <a:prstGeom prst="ellipse">
            <a:avLst/>
          </a:prstGeom>
          <a:solidFill>
            <a:srgbClr val="384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F2CD00"/>
                </a:solidFill>
                <a:latin typeface="+mn-lt"/>
              </a:rPr>
              <a:t>National</a:t>
            </a:r>
            <a:br>
              <a:rPr lang="en-US" sz="2400" b="1" dirty="0">
                <a:solidFill>
                  <a:srgbClr val="F2CD00"/>
                </a:solidFill>
                <a:latin typeface="+mn-lt"/>
              </a:rPr>
            </a:br>
            <a:r>
              <a:rPr lang="en-US" sz="2400" b="1" dirty="0">
                <a:solidFill>
                  <a:srgbClr val="F2CD00"/>
                </a:solidFill>
                <a:latin typeface="+mn-lt"/>
              </a:rPr>
              <a:t>Office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82" y="3239836"/>
            <a:ext cx="1803496" cy="8288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79" y="1361261"/>
            <a:ext cx="775991" cy="11293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59" y="3239836"/>
            <a:ext cx="1459848" cy="6987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96" y="4933901"/>
            <a:ext cx="2598035" cy="69114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37" y="681967"/>
            <a:ext cx="1285534" cy="877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43CF0-96EE-4378-8C3B-FA2C6180E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12" y="4862344"/>
            <a:ext cx="851943" cy="12196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734" y="-358713"/>
            <a:ext cx="10058400" cy="1450757"/>
          </a:xfrm>
        </p:spPr>
        <p:txBody>
          <a:bodyPr/>
          <a:lstStyle/>
          <a:p>
            <a:r>
              <a:rPr lang="en-IE" dirty="0"/>
              <a:t>PPI Ignite Network – who we are</a:t>
            </a:r>
          </a:p>
        </p:txBody>
      </p:sp>
      <p:pic>
        <p:nvPicPr>
          <p:cNvPr id="2050" name="Picture 2" descr="University of Galway - YouTube">
            <a:extLst>
              <a:ext uri="{FF2B5EF4-FFF2-40B4-BE49-F238E27FC236}">
                <a16:creationId xmlns:a16="http://schemas.microsoft.com/office/drawing/2014/main" id="{C4A1D98D-8993-A706-39C3-5C7B4953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99" y="1561545"/>
            <a:ext cx="920979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6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Medicine">
            <a:extLst>
              <a:ext uri="{FF2B5EF4-FFF2-40B4-BE49-F238E27FC236}">
                <a16:creationId xmlns:a16="http://schemas.microsoft.com/office/drawing/2014/main" id="{59573F28-F2E0-4556-BCCA-223EA967D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4488" y="1844675"/>
            <a:ext cx="4449763" cy="4449763"/>
          </a:xfrm>
          <a:prstGeom prst="rect">
            <a:avLst/>
          </a:prstGeom>
        </p:spPr>
      </p:pic>
      <p:pic>
        <p:nvPicPr>
          <p:cNvPr id="8" name="Content Placeholder 7" descr="Dance steps with solid fill">
            <a:extLst>
              <a:ext uri="{FF2B5EF4-FFF2-40B4-BE49-F238E27FC236}">
                <a16:creationId xmlns:a16="http://schemas.microsoft.com/office/drawing/2014/main" id="{5A29D573-51E8-4254-BA7B-35F54EAE7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126163" y="1844675"/>
            <a:ext cx="4449763" cy="44497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329202-9A74-4746-A4FE-866F1772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top reason interventions don’t work?</a:t>
            </a:r>
          </a:p>
        </p:txBody>
      </p:sp>
    </p:spTree>
    <p:extLst>
      <p:ext uri="{BB962C8B-B14F-4D97-AF65-F5344CB8AC3E}">
        <p14:creationId xmlns:p14="http://schemas.microsoft.com/office/powerpoint/2010/main" val="235753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578682" y="1230735"/>
            <a:ext cx="4941365" cy="4941361"/>
          </a:xfrm>
          <a:prstGeom prst="ellipse">
            <a:avLst/>
          </a:prstGeom>
          <a:noFill/>
          <a:ln w="323850">
            <a:solidFill>
              <a:srgbClr val="2CCCD3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56510" y="2674893"/>
            <a:ext cx="1854027" cy="1854025"/>
          </a:xfrm>
          <a:prstGeom prst="ellipse">
            <a:avLst/>
          </a:prstGeom>
          <a:solidFill>
            <a:srgbClr val="6FC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National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Office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6"/>
          <a:stretch/>
        </p:blipFill>
        <p:spPr>
          <a:xfrm>
            <a:off x="3179135" y="1718779"/>
            <a:ext cx="1526522" cy="503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03" y="4579015"/>
            <a:ext cx="2327289" cy="6713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38" y="5643324"/>
            <a:ext cx="1590800" cy="5009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63" y="2825556"/>
            <a:ext cx="1684621" cy="6103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29" y="3357066"/>
            <a:ext cx="1545253" cy="65440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37" y="1299968"/>
            <a:ext cx="1216121" cy="4682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06" y="3994822"/>
            <a:ext cx="1579448" cy="9198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97" y="5245932"/>
            <a:ext cx="923420" cy="8552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76" y="1838811"/>
            <a:ext cx="1802949" cy="8465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78" y="967337"/>
            <a:ext cx="1349953" cy="9776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717" y="-352326"/>
            <a:ext cx="10058400" cy="1450757"/>
          </a:xfrm>
        </p:spPr>
        <p:txBody>
          <a:bodyPr/>
          <a:lstStyle/>
          <a:p>
            <a:r>
              <a:rPr lang="en-IE" dirty="0"/>
              <a:t>National partners</a:t>
            </a:r>
          </a:p>
        </p:txBody>
      </p:sp>
    </p:spTree>
    <p:extLst>
      <p:ext uri="{BB962C8B-B14F-4D97-AF65-F5344CB8AC3E}">
        <p14:creationId xmlns:p14="http://schemas.microsoft.com/office/powerpoint/2010/main" val="922352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C10D35D-E459-4866-931C-3AC34400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43049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0579799-CA5A-4320-904D-059E370F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4349"/>
            <a:ext cx="1828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0283473-043D-4C48-AECA-E8690CEF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26319"/>
            <a:ext cx="18288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F01E175-4B6D-41C1-A697-E31EE76A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6356"/>
            <a:ext cx="18288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2D0E1B2-F0EF-403C-8589-EB013DA9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566988"/>
            <a:ext cx="18288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E677817-BC87-4215-8AAF-D1FEEADA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524251"/>
            <a:ext cx="1828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C3A898C9-30BC-4BF6-B232-444AD05F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705351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D6561045-F130-4504-B0A5-A72F1828E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4400551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1D25704-4E18-42B9-86BB-C2C3A94A07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44" y="2305049"/>
            <a:ext cx="2849886" cy="20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EDBF-98E9-4A0A-8C6E-B1BB0DCF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IE" dirty="0">
                <a:solidFill>
                  <a:srgbClr val="FFFFFF"/>
                </a:solidFill>
              </a:rPr>
              <a:t>Work Streams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6DF5CC1-68FE-4ED5-88F8-F40EC0D1E9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EA9F63B-12C2-2BD3-A2B0-7A1E8735A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08" y="1111172"/>
            <a:ext cx="775991" cy="11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AF359-B818-6F63-F029-E4921A465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F96AE-BAC3-3A37-53C1-617406D8B24D}"/>
              </a:ext>
            </a:extLst>
          </p:cNvPr>
          <p:cNvSpPr txBox="1"/>
          <p:nvPr/>
        </p:nvSpPr>
        <p:spPr>
          <a:xfrm>
            <a:off x="579528" y="157163"/>
            <a:ext cx="740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266990"/>
                </a:solidFill>
              </a:rPr>
              <a:t>ppinetwork.ie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4F628F-C4EB-936F-F29B-2F04123000B2}"/>
              </a:ext>
            </a:extLst>
          </p:cNvPr>
          <p:cNvSpPr/>
          <p:nvPr/>
        </p:nvSpPr>
        <p:spPr>
          <a:xfrm>
            <a:off x="7036904" y="821635"/>
            <a:ext cx="949809" cy="523220"/>
          </a:xfrm>
          <a:prstGeom prst="ellipse">
            <a:avLst/>
          </a:prstGeom>
          <a:noFill/>
          <a:ln w="38100"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322AD5-C86E-15F0-2618-B0CC855CF05F}"/>
              </a:ext>
            </a:extLst>
          </p:cNvPr>
          <p:cNvSpPr/>
          <p:nvPr/>
        </p:nvSpPr>
        <p:spPr>
          <a:xfrm>
            <a:off x="8859078" y="801759"/>
            <a:ext cx="949809" cy="523220"/>
          </a:xfrm>
          <a:prstGeom prst="ellipse">
            <a:avLst/>
          </a:prstGeom>
          <a:noFill/>
          <a:ln w="38100"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4269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5121E225-12E7-51E4-B797-FA9C0029F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B1898-5763-E388-F271-F7D1944B69A3}"/>
              </a:ext>
            </a:extLst>
          </p:cNvPr>
          <p:cNvSpPr txBox="1"/>
          <p:nvPr/>
        </p:nvSpPr>
        <p:spPr>
          <a:xfrm>
            <a:off x="969264" y="5154168"/>
            <a:ext cx="6973204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www.ucd.ie/ppi/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082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2F4FE-98B0-2A9D-7E07-EC7B142A3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3265"/>
            <a:ext cx="4824998" cy="18093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C542938-FD2A-8429-24DB-521534DD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36" y="670120"/>
            <a:ext cx="4824995" cy="21712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EF85C8B-F81D-980B-6DE6-C6FFBC89E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54" y="4315866"/>
            <a:ext cx="2596633" cy="1947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BDE9D-640F-4FCD-83F4-DCB3CBE6F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30" y="3715282"/>
            <a:ext cx="4173070" cy="23369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46EA3-AEA9-63C5-354A-B556E1C966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250" b="7703"/>
          <a:stretch/>
        </p:blipFill>
        <p:spPr>
          <a:xfrm>
            <a:off x="8874064" y="4572310"/>
            <a:ext cx="2674468" cy="13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2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D8531-CA3F-CB31-1F07-456BDF66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0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BD85C17-0BD4-4ADA-BCF5-446BD6E5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FFFFFF"/>
                </a:solidFill>
              </a:rPr>
              <a:t>Final Points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B6C44C-B5BC-271E-4144-B45DB015E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55057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39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9A26E50-71B5-9CA5-6281-A59B2A3FB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609524"/>
              </p:ext>
            </p:extLst>
          </p:nvPr>
        </p:nvGraphicFramePr>
        <p:xfrm>
          <a:off x="344624" y="10255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1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AC0B61DA-2E66-4F96-9849-080E5CDF6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8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AE9B818-6B31-9517-2430-2EBB6DD72214}"/>
              </a:ext>
            </a:extLst>
          </p:cNvPr>
          <p:cNvSpPr txBox="1">
            <a:spLocks/>
          </p:cNvSpPr>
          <p:nvPr/>
        </p:nvSpPr>
        <p:spPr>
          <a:xfrm>
            <a:off x="7698898" y="1273188"/>
            <a:ext cx="4216877" cy="2700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“…decisions made in the light of an adequate understanding of the issues are likely to be better than decisions made in the absence of such understanding.”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E93AD-5C77-8333-B24E-221095300051}"/>
              </a:ext>
            </a:extLst>
          </p:cNvPr>
          <p:cNvSpPr txBox="1"/>
          <p:nvPr/>
        </p:nvSpPr>
        <p:spPr>
          <a:xfrm>
            <a:off x="6879282" y="6229784"/>
            <a:ext cx="5019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1400" dirty="0"/>
              <a:t>1985 The Public Understanding of Science, The Royal Society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937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9DE82F-D044-16BE-CBED-AE330C30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        </a:t>
            </a:r>
            <a:br>
              <a:rPr kumimoji="0" lang="en-US" altLang="en-US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kumimoji="0" lang="en-US" altLang="en-US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Public Engagement Spectrum</a:t>
            </a:r>
            <a:endParaRPr kumimoji="0" lang="en-US" altLang="en-US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br>
              <a:rPr kumimoji="0" lang="en-US" altLang="en-US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kumimoji="0" lang="en-US" altLang="en-US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DBD26A-1528-36B7-42CC-9A0F553A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7904" y="961812"/>
            <a:ext cx="6969590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28FD248A-71A4-1342-1E97-C5962308948F}"/>
              </a:ext>
            </a:extLst>
          </p:cNvPr>
          <p:cNvSpPr/>
          <p:nvPr/>
        </p:nvSpPr>
        <p:spPr>
          <a:xfrm>
            <a:off x="4147904" y="5989983"/>
            <a:ext cx="6571998" cy="728869"/>
          </a:xfrm>
          <a:prstGeom prst="leftArrow">
            <a:avLst>
              <a:gd name="adj1" fmla="val 50000"/>
              <a:gd name="adj2" fmla="val 63722"/>
            </a:avLst>
          </a:prstGeom>
          <a:gradFill flip="none" rotWithShape="1">
            <a:gsLst>
              <a:gs pos="30000">
                <a:schemeClr val="accent6">
                  <a:lumMod val="50000"/>
                </a:schemeClr>
              </a:gs>
              <a:gs pos="47000">
                <a:srgbClr val="FFC000"/>
              </a:gs>
              <a:gs pos="83000">
                <a:srgbClr val="C00000"/>
              </a:gs>
            </a:gsLst>
            <a:lin ang="0" scaled="1"/>
            <a:tileRect/>
          </a:gradFill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3658F-2170-9E7E-A6B1-1F7DAC0CC157}"/>
              </a:ext>
            </a:extLst>
          </p:cNvPr>
          <p:cNvSpPr txBox="1"/>
          <p:nvPr/>
        </p:nvSpPr>
        <p:spPr>
          <a:xfrm>
            <a:off x="4643438" y="6186484"/>
            <a:ext cx="60764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Level of Influence on Research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E5625-35B4-D6F9-BD63-E0CFF54B9131}"/>
              </a:ext>
            </a:extLst>
          </p:cNvPr>
          <p:cNvSpPr txBox="1"/>
          <p:nvPr/>
        </p:nvSpPr>
        <p:spPr>
          <a:xfrm>
            <a:off x="10715620" y="6161719"/>
            <a:ext cx="107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</a:t>
            </a:r>
            <a:endParaRPr lang="en-IE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529F6C-7417-1F54-B25E-D5935F611040}"/>
              </a:ext>
            </a:extLst>
          </p:cNvPr>
          <p:cNvSpPr txBox="1"/>
          <p:nvPr/>
        </p:nvSpPr>
        <p:spPr>
          <a:xfrm>
            <a:off x="3124173" y="6156951"/>
            <a:ext cx="107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High</a:t>
            </a:r>
            <a:endParaRPr lang="en-IE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F5E323-23C9-9B16-966F-D9031513BFF3}"/>
              </a:ext>
            </a:extLst>
          </p:cNvPr>
          <p:cNvSpPr/>
          <p:nvPr/>
        </p:nvSpPr>
        <p:spPr>
          <a:xfrm>
            <a:off x="4643438" y="2243137"/>
            <a:ext cx="3400425" cy="230028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3FCAB9-7AD5-951C-6122-D967870E219F}"/>
              </a:ext>
            </a:extLst>
          </p:cNvPr>
          <p:cNvSpPr/>
          <p:nvPr/>
        </p:nvSpPr>
        <p:spPr>
          <a:xfrm>
            <a:off x="4638670" y="5892799"/>
            <a:ext cx="3400425" cy="826053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9A5C79-C9D3-C2AD-DC94-3C3F98C2AAC6}"/>
              </a:ext>
            </a:extLst>
          </p:cNvPr>
          <p:cNvGrpSpPr/>
          <p:nvPr/>
        </p:nvGrpSpPr>
        <p:grpSpPr>
          <a:xfrm>
            <a:off x="4632045" y="368125"/>
            <a:ext cx="3400425" cy="526155"/>
            <a:chOff x="4632045" y="368125"/>
            <a:chExt cx="3400425" cy="52615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C1BC9B8-AEFB-79EF-A381-B97725A7708E}"/>
                </a:ext>
              </a:extLst>
            </p:cNvPr>
            <p:cNvSpPr/>
            <p:nvPr/>
          </p:nvSpPr>
          <p:spPr>
            <a:xfrm>
              <a:off x="4632045" y="368125"/>
              <a:ext cx="3400425" cy="496503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741CFB-DA41-14C9-3CB9-B53FA72071A0}"/>
                </a:ext>
              </a:extLst>
            </p:cNvPr>
            <p:cNvSpPr txBox="1"/>
            <p:nvPr/>
          </p:nvSpPr>
          <p:spPr>
            <a:xfrm>
              <a:off x="4956313" y="371060"/>
              <a:ext cx="2729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7941D"/>
                  </a:solidFill>
                </a:rPr>
                <a:t>PPI</a:t>
              </a:r>
              <a:endParaRPr lang="en-IE" sz="2800" b="1" dirty="0">
                <a:solidFill>
                  <a:srgbClr val="F794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4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37E7E0E9-1992-167D-3292-23F9079E51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88086"/>
              </p:ext>
            </p:extLst>
          </p:nvPr>
        </p:nvGraphicFramePr>
        <p:xfrm>
          <a:off x="396574" y="811212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816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C7A8D-6FE3-C0A4-A201-E16742F2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Hallmarks of Research Involvement</a:t>
            </a:r>
            <a:endParaRPr lang="en-IE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C431AB-2ADD-E732-86B7-76576FEE2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24607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86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1178-95D4-FF92-134B-98020941E3A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4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>
                <a:solidFill>
                  <a:srgbClr val="266990"/>
                </a:solidFill>
              </a:rPr>
              <a:t>Involvement or not?</a:t>
            </a:r>
            <a:endParaRPr lang="en-IE" b="1" dirty="0">
              <a:solidFill>
                <a:srgbClr val="26699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DA7B-A5DF-EEF5-12D5-A73A5215B6B0}"/>
              </a:ext>
            </a:extLst>
          </p:cNvPr>
          <p:cNvSpPr txBox="1">
            <a:spLocks/>
          </p:cNvSpPr>
          <p:nvPr/>
        </p:nvSpPr>
        <p:spPr>
          <a:xfrm>
            <a:off x="838200" y="148900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If you seek the views and experiences of patients </a:t>
            </a:r>
            <a:r>
              <a:rPr lang="en-US" b="1" u="sng">
                <a:solidFill>
                  <a:srgbClr val="000000"/>
                </a:solidFill>
              </a:rPr>
              <a:t>as data</a:t>
            </a:r>
            <a:r>
              <a:rPr lang="en-US">
                <a:solidFill>
                  <a:srgbClr val="000000"/>
                </a:solidFill>
              </a:rPr>
              <a:t>, it is </a:t>
            </a:r>
            <a:r>
              <a:rPr lang="en-US" b="1">
                <a:solidFill>
                  <a:srgbClr val="000000"/>
                </a:solidFill>
              </a:rPr>
              <a:t>not involvement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Patients involved as partners in research are asked to bring their </a:t>
            </a:r>
            <a:r>
              <a:rPr lang="en-US" b="1">
                <a:solidFill>
                  <a:srgbClr val="000000"/>
                </a:solidFill>
              </a:rPr>
              <a:t>views and experiences to the table </a:t>
            </a:r>
            <a:r>
              <a:rPr lang="en-US">
                <a:solidFill>
                  <a:srgbClr val="000000"/>
                </a:solidFill>
              </a:rPr>
              <a:t>not as data but </a:t>
            </a:r>
            <a:r>
              <a:rPr lang="en-US" b="1" u="sng">
                <a:solidFill>
                  <a:srgbClr val="000000"/>
                </a:solidFill>
              </a:rPr>
              <a:t>to contribute to decisions</a:t>
            </a:r>
            <a:r>
              <a:rPr lang="en-US">
                <a:solidFill>
                  <a:srgbClr val="000000"/>
                </a:solidFill>
              </a:rPr>
              <a:t> about design, conduct, and reporting of research.</a:t>
            </a:r>
          </a:p>
          <a:p>
            <a:endParaRPr lang="en-US">
              <a:solidFill>
                <a:srgbClr val="0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7941D"/>
                </a:solidFill>
              </a:rPr>
              <a:t>**Clear distinction </a:t>
            </a:r>
            <a:r>
              <a:rPr lang="en-US" sz="3200">
                <a:solidFill>
                  <a:srgbClr val="F7941D"/>
                </a:solidFill>
              </a:rPr>
              <a:t>between patients as </a:t>
            </a:r>
            <a:r>
              <a:rPr lang="en-US" sz="3200" b="1">
                <a:solidFill>
                  <a:srgbClr val="F7941D"/>
                </a:solidFill>
              </a:rPr>
              <a:t>data providers</a:t>
            </a:r>
            <a:r>
              <a:rPr lang="en-US" sz="3200">
                <a:solidFill>
                  <a:srgbClr val="F7941D"/>
                </a:solidFill>
              </a:rPr>
              <a:t> and patients as </a:t>
            </a:r>
            <a:r>
              <a:rPr lang="en-US" sz="3200" b="1">
                <a:solidFill>
                  <a:srgbClr val="F7941D"/>
                </a:solidFill>
              </a:rPr>
              <a:t>active partners**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947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A9BD1964-CF40-07DB-04CF-73E6E5126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6" r="6473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4BF7-330D-41CE-9C65-2BA2A333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022601"/>
            <a:ext cx="35817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Where do research ideas come from?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6854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521</Words>
  <Application>Microsoft Office PowerPoint</Application>
  <PresentationFormat>Widescreen</PresentationFormat>
  <Paragraphs>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Meiryo</vt:lpstr>
      <vt:lpstr>Arial</vt:lpstr>
      <vt:lpstr>Calibri</vt:lpstr>
      <vt:lpstr>Calibri Light</vt:lpstr>
      <vt:lpstr>Office Theme</vt:lpstr>
      <vt:lpstr>Public &amp; Patient Involvement in Research</vt:lpstr>
      <vt:lpstr>What is the top reason interventions don’t work?</vt:lpstr>
      <vt:lpstr>PowerPoint Presentation</vt:lpstr>
      <vt:lpstr>PowerPoint Presentation</vt:lpstr>
      <vt:lpstr>PowerPoint Presentation</vt:lpstr>
      <vt:lpstr>PowerPoint Presentation</vt:lpstr>
      <vt:lpstr>Hallmarks of Research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PPI Ignite Network – who we are</vt:lpstr>
      <vt:lpstr>National partners</vt:lpstr>
      <vt:lpstr>PowerPoint Presentation</vt:lpstr>
      <vt:lpstr>Work Streams</vt:lpstr>
      <vt:lpstr>PowerPoint Presentation</vt:lpstr>
      <vt:lpstr>PowerPoint Presentation</vt:lpstr>
      <vt:lpstr>PowerPoint Presentation</vt:lpstr>
      <vt:lpstr>PowerPoint Presentation</vt:lpstr>
      <vt:lpstr>Final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Simon</dc:creator>
  <cp:lastModifiedBy>Emma Dorris</cp:lastModifiedBy>
  <cp:revision>11</cp:revision>
  <dcterms:created xsi:type="dcterms:W3CDTF">2021-02-01T12:47:44Z</dcterms:created>
  <dcterms:modified xsi:type="dcterms:W3CDTF">2023-02-26T14:57:52Z</dcterms:modified>
</cp:coreProperties>
</file>